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82" r:id="rId4"/>
    <p:sldId id="284" r:id="rId5"/>
    <p:sldId id="286" r:id="rId6"/>
    <p:sldId id="287" r:id="rId7"/>
    <p:sldId id="288" r:id="rId8"/>
    <p:sldId id="283" r:id="rId9"/>
    <p:sldId id="281" r:id="rId10"/>
    <p:sldId id="257" r:id="rId11"/>
    <p:sldId id="258" r:id="rId12"/>
    <p:sldId id="273" r:id="rId13"/>
    <p:sldId id="265" r:id="rId14"/>
    <p:sldId id="259" r:id="rId15"/>
    <p:sldId id="280" r:id="rId16"/>
    <p:sldId id="262" r:id="rId17"/>
    <p:sldId id="260" r:id="rId18"/>
    <p:sldId id="261" r:id="rId19"/>
    <p:sldId id="264" r:id="rId20"/>
    <p:sldId id="266" r:id="rId21"/>
    <p:sldId id="272" r:id="rId22"/>
    <p:sldId id="270" r:id="rId23"/>
    <p:sldId id="271" r:id="rId24"/>
    <p:sldId id="268" r:id="rId25"/>
    <p:sldId id="276" r:id="rId26"/>
    <p:sldId id="277" r:id="rId27"/>
    <p:sldId id="275" r:id="rId28"/>
    <p:sldId id="267" r:id="rId29"/>
    <p:sldId id="274" r:id="rId30"/>
    <p:sldId id="269" r:id="rId31"/>
    <p:sldId id="278" r:id="rId32"/>
    <p:sldId id="279" r:id="rId3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8B60B6-BC55-4980-8AAC-D7C24FE5B467}" v="1137" dt="2023-09-14T11:10:49.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0" autoAdjust="0"/>
    <p:restoredTop sz="94660"/>
  </p:normalViewPr>
  <p:slideViewPr>
    <p:cSldViewPr snapToGrid="0">
      <p:cViewPr varScale="1">
        <p:scale>
          <a:sx n="60" d="100"/>
          <a:sy n="60" d="100"/>
        </p:scale>
        <p:origin x="10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62974-ED1B-4E0C-A9EF-88986DEB590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CO"/>
        </a:p>
      </dgm:t>
    </dgm:pt>
    <dgm:pt modelId="{3F0EAE05-8EC6-4A4A-83B7-92305534E231}">
      <dgm:prSet phldrT="[Texto]" custT="1"/>
      <dgm:spPr/>
      <dgm:t>
        <a:bodyPr/>
        <a:lstStyle/>
        <a:p>
          <a:r>
            <a:rPr lang="es-CO" sz="1100" b="0" i="0" dirty="0" err="1"/>
            <a:t>Neutralize</a:t>
          </a:r>
          <a:r>
            <a:rPr lang="es-CO" sz="1100" b="0" i="0" dirty="0"/>
            <a:t> “The Electronic Shadow”</a:t>
          </a:r>
          <a:endParaRPr lang="es-CO" sz="1100" dirty="0"/>
        </a:p>
      </dgm:t>
    </dgm:pt>
    <dgm:pt modelId="{CBE40185-7E40-4BA6-9C6F-7CF60498D2C1}" type="parTrans" cxnId="{C415913C-F1F4-4814-AC6E-69253225264E}">
      <dgm:prSet/>
      <dgm:spPr/>
      <dgm:t>
        <a:bodyPr/>
        <a:lstStyle/>
        <a:p>
          <a:endParaRPr lang="es-CO" sz="1100"/>
        </a:p>
      </dgm:t>
    </dgm:pt>
    <dgm:pt modelId="{47CA9642-F992-4563-BCCD-AA255305E539}" type="sibTrans" cxnId="{C415913C-F1F4-4814-AC6E-69253225264E}">
      <dgm:prSet/>
      <dgm:spPr/>
      <dgm:t>
        <a:bodyPr/>
        <a:lstStyle/>
        <a:p>
          <a:endParaRPr lang="es-CO" sz="1100"/>
        </a:p>
      </dgm:t>
    </dgm:pt>
    <dgm:pt modelId="{4B6C36D4-E5D7-4145-AF40-642E7F39FCA5}">
      <dgm:prSet phldrT="[Texto]" custT="1"/>
      <dgm:spPr/>
      <dgm:t>
        <a:bodyPr/>
        <a:lstStyle/>
        <a:p>
          <a:r>
            <a:rPr lang="es-CO" sz="1100" dirty="0"/>
            <a:t>Código Enigma</a:t>
          </a:r>
        </a:p>
      </dgm:t>
    </dgm:pt>
    <dgm:pt modelId="{B0EF2FA1-F7C9-4531-B00E-4E128185E4D6}" type="parTrans" cxnId="{E2F77F45-FC20-489A-B543-902C54186756}">
      <dgm:prSet/>
      <dgm:spPr/>
      <dgm:t>
        <a:bodyPr/>
        <a:lstStyle/>
        <a:p>
          <a:endParaRPr lang="es-CO" sz="1100"/>
        </a:p>
      </dgm:t>
    </dgm:pt>
    <dgm:pt modelId="{99532748-AAAA-4088-A813-D85456C9C045}" type="sibTrans" cxnId="{E2F77F45-FC20-489A-B543-902C54186756}">
      <dgm:prSet/>
      <dgm:spPr/>
      <dgm:t>
        <a:bodyPr/>
        <a:lstStyle/>
        <a:p>
          <a:endParaRPr lang="es-CO" sz="1100"/>
        </a:p>
      </dgm:t>
    </dgm:pt>
    <dgm:pt modelId="{E6E75349-2475-4A89-ABE0-F0C911E5D310}">
      <dgm:prSet phldrT="[Texto]" custT="1"/>
      <dgm:spPr/>
      <dgm:t>
        <a:bodyPr/>
        <a:lstStyle/>
        <a:p>
          <a:r>
            <a:rPr lang="es-CO" sz="1100" dirty="0" err="1"/>
            <a:t>Codigo</a:t>
          </a:r>
          <a:r>
            <a:rPr lang="es-CO" sz="1100" dirty="0"/>
            <a:t> </a:t>
          </a:r>
          <a:r>
            <a:rPr lang="es-CO" sz="1100" dirty="0" err="1"/>
            <a:t>Arabe</a:t>
          </a:r>
          <a:r>
            <a:rPr lang="es-CO" sz="1100" dirty="0"/>
            <a:t> </a:t>
          </a:r>
        </a:p>
        <a:p>
          <a:r>
            <a:rPr lang="es-CO" sz="1100" dirty="0"/>
            <a:t>(2657)</a:t>
          </a:r>
        </a:p>
      </dgm:t>
    </dgm:pt>
    <dgm:pt modelId="{1F9FDC57-0D43-44B9-AEB3-43873BACA405}" type="parTrans" cxnId="{58820029-97A3-43E4-B3C9-77F113AC34E6}">
      <dgm:prSet/>
      <dgm:spPr/>
      <dgm:t>
        <a:bodyPr/>
        <a:lstStyle/>
        <a:p>
          <a:endParaRPr lang="es-CO" sz="1100"/>
        </a:p>
      </dgm:t>
    </dgm:pt>
    <dgm:pt modelId="{22D30A84-B3D0-45CB-A41B-3E8A840EBE0A}" type="sibTrans" cxnId="{58820029-97A3-43E4-B3C9-77F113AC34E6}">
      <dgm:prSet/>
      <dgm:spPr/>
      <dgm:t>
        <a:bodyPr/>
        <a:lstStyle/>
        <a:p>
          <a:endParaRPr lang="es-CO" sz="1100"/>
        </a:p>
      </dgm:t>
    </dgm:pt>
    <dgm:pt modelId="{E731335A-1A3B-4096-8B48-324E2F32DAA4}">
      <dgm:prSet phldrT="[Texto]" custT="1"/>
      <dgm:spPr/>
      <dgm:t>
        <a:bodyPr/>
        <a:lstStyle/>
        <a:p>
          <a:r>
            <a:rPr lang="es-CO" sz="1100" dirty="0"/>
            <a:t>Código morse</a:t>
          </a:r>
        </a:p>
        <a:p>
          <a:r>
            <a:rPr lang="es-CO" sz="1100" dirty="0"/>
            <a:t>E2 (</a:t>
          </a:r>
          <a:r>
            <a:rPr lang="es-CO" sz="1100" dirty="0" err="1"/>
            <a:t>Food</a:t>
          </a:r>
          <a:r>
            <a:rPr lang="es-CO" sz="1100" dirty="0"/>
            <a:t>)</a:t>
          </a:r>
        </a:p>
      </dgm:t>
    </dgm:pt>
    <dgm:pt modelId="{2EDD88C5-BDB9-45AC-9777-25B6F7A8F47A}" type="parTrans" cxnId="{04BF55D4-8BE7-496E-B152-F7757501A84E}">
      <dgm:prSet/>
      <dgm:spPr/>
      <dgm:t>
        <a:bodyPr/>
        <a:lstStyle/>
        <a:p>
          <a:endParaRPr lang="es-CO" sz="1100"/>
        </a:p>
      </dgm:t>
    </dgm:pt>
    <dgm:pt modelId="{B7A528AF-5AFA-4046-909C-0926017737F2}" type="sibTrans" cxnId="{04BF55D4-8BE7-496E-B152-F7757501A84E}">
      <dgm:prSet/>
      <dgm:spPr/>
      <dgm:t>
        <a:bodyPr/>
        <a:lstStyle/>
        <a:p>
          <a:endParaRPr lang="es-CO" sz="1100"/>
        </a:p>
      </dgm:t>
    </dgm:pt>
    <dgm:pt modelId="{50A7A01C-3534-4F3E-82BB-F0006B481B77}">
      <dgm:prSet phldrT="[Texto]" custT="1"/>
      <dgm:spPr/>
      <dgm:t>
        <a:bodyPr/>
        <a:lstStyle/>
        <a:p>
          <a:r>
            <a:rPr lang="es-CO" sz="1100" dirty="0"/>
            <a:t>Código de imágenes</a:t>
          </a:r>
        </a:p>
        <a:p>
          <a:r>
            <a:rPr lang="es-CO" sz="1100" dirty="0"/>
            <a:t>E3 Frase:</a:t>
          </a:r>
        </a:p>
      </dgm:t>
    </dgm:pt>
    <dgm:pt modelId="{B7588C46-E15B-4336-9CDA-C194F065526B}" type="parTrans" cxnId="{FECF5530-58C6-4732-B5EA-B95A285ED513}">
      <dgm:prSet/>
      <dgm:spPr/>
      <dgm:t>
        <a:bodyPr/>
        <a:lstStyle/>
        <a:p>
          <a:endParaRPr lang="es-CO" sz="1100"/>
        </a:p>
      </dgm:t>
    </dgm:pt>
    <dgm:pt modelId="{BD57CCC5-A028-4571-A2E0-99D86FA3C1F9}" type="sibTrans" cxnId="{FECF5530-58C6-4732-B5EA-B95A285ED513}">
      <dgm:prSet/>
      <dgm:spPr/>
      <dgm:t>
        <a:bodyPr/>
        <a:lstStyle/>
        <a:p>
          <a:endParaRPr lang="es-CO" sz="1100"/>
        </a:p>
      </dgm:t>
    </dgm:pt>
    <dgm:pt modelId="{1FE77315-D5E8-423C-BB74-AFA7D2DEF941}">
      <dgm:prSet phldrT="[Texto]" custT="1"/>
      <dgm:spPr/>
      <dgm:t>
        <a:bodyPr/>
        <a:lstStyle/>
        <a:p>
          <a:r>
            <a:rPr lang="es-CO" sz="1100" dirty="0"/>
            <a:t>Pista al descubrir el  director de películas</a:t>
          </a:r>
        </a:p>
      </dgm:t>
    </dgm:pt>
    <dgm:pt modelId="{900836ED-D11B-4DA4-A561-8643E629CF14}" type="parTrans" cxnId="{49145E46-43BF-44D2-B6EB-2C8955DA5167}">
      <dgm:prSet/>
      <dgm:spPr/>
      <dgm:t>
        <a:bodyPr/>
        <a:lstStyle/>
        <a:p>
          <a:endParaRPr lang="es-CO" sz="1100"/>
        </a:p>
      </dgm:t>
    </dgm:pt>
    <dgm:pt modelId="{BA710888-6BB3-4C6B-BDC4-867A7F973E1A}" type="sibTrans" cxnId="{49145E46-43BF-44D2-B6EB-2C8955DA5167}">
      <dgm:prSet/>
      <dgm:spPr/>
      <dgm:t>
        <a:bodyPr/>
        <a:lstStyle/>
        <a:p>
          <a:endParaRPr lang="es-CO" sz="1100"/>
        </a:p>
      </dgm:t>
    </dgm:pt>
    <dgm:pt modelId="{DDAEC507-9C46-4EA4-AB7E-0A4F9A79AD45}">
      <dgm:prSet phldrT="[Texto]" custT="1"/>
      <dgm:spPr/>
      <dgm:t>
        <a:bodyPr/>
        <a:lstStyle/>
        <a:p>
          <a:r>
            <a:rPr lang="es-CO" sz="1100" dirty="0"/>
            <a:t>4 imágenes</a:t>
          </a:r>
        </a:p>
        <a:p>
          <a:r>
            <a:rPr lang="es-CO" sz="1100" dirty="0"/>
            <a:t>Con código de formas</a:t>
          </a:r>
        </a:p>
      </dgm:t>
    </dgm:pt>
    <dgm:pt modelId="{39F2999E-8B7C-4D7D-9860-598EC26A65EC}" type="parTrans" cxnId="{9D926177-CEB6-431D-AB16-BADA5CB7C90F}">
      <dgm:prSet/>
      <dgm:spPr/>
      <dgm:t>
        <a:bodyPr/>
        <a:lstStyle/>
        <a:p>
          <a:endParaRPr lang="es-CO" sz="1100"/>
        </a:p>
      </dgm:t>
    </dgm:pt>
    <dgm:pt modelId="{9A99E21B-02D3-43E3-B76C-69499425D5B2}" type="sibTrans" cxnId="{9D926177-CEB6-431D-AB16-BADA5CB7C90F}">
      <dgm:prSet/>
      <dgm:spPr/>
      <dgm:t>
        <a:bodyPr/>
        <a:lstStyle/>
        <a:p>
          <a:endParaRPr lang="es-CO" sz="1100"/>
        </a:p>
      </dgm:t>
    </dgm:pt>
    <dgm:pt modelId="{834745FC-C912-46A3-9C54-747EEE39A5BF}">
      <dgm:prSet phldrT="[Texto]" custT="1"/>
      <dgm:spPr/>
      <dgm:t>
        <a:bodyPr/>
        <a:lstStyle/>
        <a:p>
          <a:r>
            <a:rPr lang="es-CO" sz="1100" dirty="0"/>
            <a:t>Objeto (</a:t>
          </a:r>
          <a:r>
            <a:rPr lang="es-CO" sz="1100" dirty="0" err="1"/>
            <a:t>Img</a:t>
          </a:r>
          <a:r>
            <a:rPr lang="es-CO" sz="1100" dirty="0"/>
            <a:t> morse)</a:t>
          </a:r>
        </a:p>
      </dgm:t>
    </dgm:pt>
    <dgm:pt modelId="{6EEE3551-4D1D-42DA-80E7-76AA84FD2AD0}" type="parTrans" cxnId="{E030B606-8E55-4F1D-8868-0617DCF3437F}">
      <dgm:prSet/>
      <dgm:spPr/>
      <dgm:t>
        <a:bodyPr/>
        <a:lstStyle/>
        <a:p>
          <a:endParaRPr lang="es-CO" sz="1100"/>
        </a:p>
      </dgm:t>
    </dgm:pt>
    <dgm:pt modelId="{79153C10-CF5B-4270-BC8D-9833C94BAF1E}" type="sibTrans" cxnId="{E030B606-8E55-4F1D-8868-0617DCF3437F}">
      <dgm:prSet/>
      <dgm:spPr/>
      <dgm:t>
        <a:bodyPr/>
        <a:lstStyle/>
        <a:p>
          <a:endParaRPr lang="es-CO" sz="1100"/>
        </a:p>
      </dgm:t>
    </dgm:pt>
    <dgm:pt modelId="{C4FDCB25-092C-42AF-BFC5-ED6C4D71411D}">
      <dgm:prSet phldrT="[Texto]" custT="1"/>
      <dgm:spPr/>
      <dgm:t>
        <a:bodyPr/>
        <a:lstStyle/>
        <a:p>
          <a:r>
            <a:rPr lang="es-CO" sz="1100" dirty="0">
              <a:solidFill>
                <a:prstClr val="white"/>
              </a:solidFill>
              <a:latin typeface="Calibri" panose="020F0502020204030204"/>
              <a:ea typeface="+mn-ea"/>
              <a:cs typeface="+mn-cs"/>
            </a:rPr>
            <a:t>PELICULAS</a:t>
          </a:r>
          <a:endParaRPr lang="es-CO" sz="1100" dirty="0"/>
        </a:p>
      </dgm:t>
    </dgm:pt>
    <dgm:pt modelId="{B0C75A6B-95AB-478E-8CAA-E8D9072B2D5E}" type="parTrans" cxnId="{DD8A12EF-BBE2-4F06-B47F-BA4967726881}">
      <dgm:prSet/>
      <dgm:spPr/>
      <dgm:t>
        <a:bodyPr/>
        <a:lstStyle/>
        <a:p>
          <a:endParaRPr lang="es-CO" sz="1100"/>
        </a:p>
      </dgm:t>
    </dgm:pt>
    <dgm:pt modelId="{95F946EE-FFA2-49C3-94B9-FD766D148CFB}" type="sibTrans" cxnId="{DD8A12EF-BBE2-4F06-B47F-BA4967726881}">
      <dgm:prSet/>
      <dgm:spPr/>
      <dgm:t>
        <a:bodyPr/>
        <a:lstStyle/>
        <a:p>
          <a:endParaRPr lang="es-CO" sz="1100"/>
        </a:p>
      </dgm:t>
    </dgm:pt>
    <dgm:pt modelId="{0E48A4A5-4909-48E2-AE81-E8DC4C5DE835}">
      <dgm:prSet phldrT="[Texto]" custT="1"/>
      <dgm:spPr/>
      <dgm:t>
        <a:bodyPr/>
        <a:lstStyle/>
        <a:p>
          <a:r>
            <a:rPr lang="es-CO" sz="1100" b="0" i="0" dirty="0">
              <a:solidFill>
                <a:schemeClr val="accent1"/>
              </a:solidFill>
            </a:rPr>
            <a:t>🦇🦸‍♂️🌃- </a:t>
          </a:r>
          <a:r>
            <a:rPr lang="es-CO" sz="1100" b="0" i="0" dirty="0">
              <a:solidFill>
                <a:schemeClr val="tx1"/>
              </a:solidFill>
            </a:rPr>
            <a:t>Batman</a:t>
          </a:r>
          <a:endParaRPr lang="es-CO" sz="1100" dirty="0">
            <a:solidFill>
              <a:schemeClr val="tx1"/>
            </a:solidFill>
          </a:endParaRPr>
        </a:p>
      </dgm:t>
    </dgm:pt>
    <dgm:pt modelId="{A3B2F38C-D453-45D5-9DAC-8DE11D5FE922}" type="parTrans" cxnId="{86AC6A86-6019-40B3-9E9F-6735027DA9FE}">
      <dgm:prSet/>
      <dgm:spPr/>
      <dgm:t>
        <a:bodyPr/>
        <a:lstStyle/>
        <a:p>
          <a:endParaRPr lang="es-CO" sz="1100"/>
        </a:p>
      </dgm:t>
    </dgm:pt>
    <dgm:pt modelId="{8218A4EC-1B3E-42CB-9221-A8E77A2ECCB5}" type="sibTrans" cxnId="{86AC6A86-6019-40B3-9E9F-6735027DA9FE}">
      <dgm:prSet/>
      <dgm:spPr/>
      <dgm:t>
        <a:bodyPr/>
        <a:lstStyle/>
        <a:p>
          <a:endParaRPr lang="es-CO" sz="1100"/>
        </a:p>
      </dgm:t>
    </dgm:pt>
    <dgm:pt modelId="{2C7E3D47-0991-4578-87E3-29C65A32C15F}">
      <dgm:prSet phldrT="[Texto]" custT="1"/>
      <dgm:spPr/>
      <dgm:t>
        <a:bodyPr/>
        <a:lstStyle/>
        <a:p>
          <a:r>
            <a:rPr lang="es-CO" sz="1100" b="0" i="0" dirty="0">
              <a:solidFill>
                <a:schemeClr val="accent1"/>
              </a:solidFill>
            </a:rPr>
            <a:t>🕵🏼♂️☢️🐞 </a:t>
          </a:r>
          <a:r>
            <a:rPr lang="es-CO" sz="1100" b="0" i="0" dirty="0">
              <a:solidFill>
                <a:schemeClr val="tx1"/>
              </a:solidFill>
            </a:rPr>
            <a:t>Oppenheimer</a:t>
          </a:r>
          <a:endParaRPr lang="es-CO" sz="1100" b="0" dirty="0">
            <a:solidFill>
              <a:schemeClr val="tx1"/>
            </a:solidFill>
          </a:endParaRPr>
        </a:p>
      </dgm:t>
    </dgm:pt>
    <dgm:pt modelId="{E658E9B2-A435-4A58-8F32-AE62A992AA21}" type="parTrans" cxnId="{56149D03-45CD-4C74-9C0A-762A1BDE556A}">
      <dgm:prSet/>
      <dgm:spPr/>
      <dgm:t>
        <a:bodyPr/>
        <a:lstStyle/>
        <a:p>
          <a:endParaRPr lang="es-CO" sz="1100"/>
        </a:p>
      </dgm:t>
    </dgm:pt>
    <dgm:pt modelId="{5E68B23E-59F1-480B-8C30-E67373262164}" type="sibTrans" cxnId="{56149D03-45CD-4C74-9C0A-762A1BDE556A}">
      <dgm:prSet/>
      <dgm:spPr/>
      <dgm:t>
        <a:bodyPr/>
        <a:lstStyle/>
        <a:p>
          <a:endParaRPr lang="es-CO" sz="1100"/>
        </a:p>
      </dgm:t>
    </dgm:pt>
    <dgm:pt modelId="{1C751258-2542-40A8-A6D2-582EDFD3FA9D}">
      <dgm:prSet phldrT="[Texto]" custT="1"/>
      <dgm:spPr/>
      <dgm:t>
        <a:bodyPr/>
        <a:lstStyle/>
        <a:p>
          <a:r>
            <a:rPr lang="es-CO" sz="1100" b="0" i="0" dirty="0">
              <a:solidFill>
                <a:srgbClr val="444746"/>
              </a:solidFill>
              <a:effectLst/>
              <a:latin typeface="Google Sans Mono"/>
            </a:rPr>
            <a:t>💤🛌🔒🔑🕶🎛</a:t>
          </a:r>
          <a:r>
            <a:rPr lang="es-CO" sz="1100" b="0" i="0" dirty="0">
              <a:solidFill>
                <a:schemeClr val="accent1"/>
              </a:solidFill>
            </a:rPr>
            <a:t> </a:t>
          </a:r>
          <a:r>
            <a:rPr lang="es-CO" sz="1100" b="0" i="0" dirty="0">
              <a:solidFill>
                <a:schemeClr val="tx1"/>
              </a:solidFill>
            </a:rPr>
            <a:t>el Origen</a:t>
          </a:r>
          <a:endParaRPr lang="es-CO" sz="1100" dirty="0"/>
        </a:p>
      </dgm:t>
    </dgm:pt>
    <dgm:pt modelId="{C6DAB643-C9A8-4686-BDCE-4027B30F233C}" type="parTrans" cxnId="{DA4D6687-D4AB-4A2E-9D73-784149BC16B6}">
      <dgm:prSet/>
      <dgm:spPr/>
      <dgm:t>
        <a:bodyPr/>
        <a:lstStyle/>
        <a:p>
          <a:endParaRPr lang="es-CO" sz="1100"/>
        </a:p>
      </dgm:t>
    </dgm:pt>
    <dgm:pt modelId="{175284A0-21D9-4D33-BBB1-1D313CC9C6AE}" type="sibTrans" cxnId="{DA4D6687-D4AB-4A2E-9D73-784149BC16B6}">
      <dgm:prSet/>
      <dgm:spPr/>
      <dgm:t>
        <a:bodyPr/>
        <a:lstStyle/>
        <a:p>
          <a:endParaRPr lang="es-CO" sz="1100"/>
        </a:p>
      </dgm:t>
    </dgm:pt>
    <dgm:pt modelId="{DD88D406-DFCB-4A0A-96D0-ADBEA2A5711F}">
      <dgm:prSet phldrT="[Texto]" custT="1"/>
      <dgm:spPr/>
      <dgm:t>
        <a:bodyPr/>
        <a:lstStyle/>
        <a:p>
          <a:r>
            <a:rPr lang="es-CO" sz="1100" dirty="0" err="1"/>
            <a:t>Contry</a:t>
          </a:r>
          <a:endParaRPr lang="es-CO" sz="1100" dirty="0"/>
        </a:p>
      </dgm:t>
    </dgm:pt>
    <dgm:pt modelId="{B9993106-9C84-47CB-9600-E684631AD49F}" type="parTrans" cxnId="{339A392F-BB27-4423-ACFC-998807A18F55}">
      <dgm:prSet/>
      <dgm:spPr/>
      <dgm:t>
        <a:bodyPr/>
        <a:lstStyle/>
        <a:p>
          <a:endParaRPr lang="es-CO" sz="1100"/>
        </a:p>
      </dgm:t>
    </dgm:pt>
    <dgm:pt modelId="{57099095-909E-41ED-B934-77B77AECF28A}" type="sibTrans" cxnId="{339A392F-BB27-4423-ACFC-998807A18F55}">
      <dgm:prSet/>
      <dgm:spPr/>
      <dgm:t>
        <a:bodyPr/>
        <a:lstStyle/>
        <a:p>
          <a:endParaRPr lang="es-CO" sz="1100"/>
        </a:p>
      </dgm:t>
    </dgm:pt>
    <dgm:pt modelId="{AF3FA441-9644-4BC1-975E-47F78746CB8C}">
      <dgm:prSet phldrT="[Texto]" custT="1"/>
      <dgm:spPr/>
      <dgm:t>
        <a:bodyPr/>
        <a:lstStyle/>
        <a:p>
          <a:r>
            <a:rPr lang="es-CO" sz="1100" dirty="0"/>
            <a:t>Arabia</a:t>
          </a:r>
        </a:p>
      </dgm:t>
    </dgm:pt>
    <dgm:pt modelId="{4AA127DB-3D27-41DA-B455-AE88FB3312AB}" type="parTrans" cxnId="{2B672089-309C-4AD9-B8D0-6F11FAB5D516}">
      <dgm:prSet/>
      <dgm:spPr/>
      <dgm:t>
        <a:bodyPr/>
        <a:lstStyle/>
        <a:p>
          <a:endParaRPr lang="es-CO" sz="1100"/>
        </a:p>
      </dgm:t>
    </dgm:pt>
    <dgm:pt modelId="{73C59D6E-32C8-4199-9C70-9D45F2B4F349}" type="sibTrans" cxnId="{2B672089-309C-4AD9-B8D0-6F11FAB5D516}">
      <dgm:prSet/>
      <dgm:spPr/>
      <dgm:t>
        <a:bodyPr/>
        <a:lstStyle/>
        <a:p>
          <a:endParaRPr lang="es-CO" sz="1100"/>
        </a:p>
      </dgm:t>
    </dgm:pt>
    <dgm:pt modelId="{C382EC3B-88B1-44F8-ACAA-866023097566}">
      <dgm:prSet phldrT="[Texto]" custT="1"/>
      <dgm:spPr/>
      <dgm:t>
        <a:bodyPr/>
        <a:lstStyle/>
        <a:p>
          <a:r>
            <a:rPr lang="es-CO" sz="1100" dirty="0"/>
            <a:t>Ciudad del vaticano</a:t>
          </a:r>
        </a:p>
      </dgm:t>
    </dgm:pt>
    <dgm:pt modelId="{AAA47AF1-5D61-4034-89B5-E3324392D708}" type="parTrans" cxnId="{B846901E-2BA7-49EE-91B9-48578D36D304}">
      <dgm:prSet/>
      <dgm:spPr/>
      <dgm:t>
        <a:bodyPr/>
        <a:lstStyle/>
        <a:p>
          <a:endParaRPr lang="es-CO" sz="1100"/>
        </a:p>
      </dgm:t>
    </dgm:pt>
    <dgm:pt modelId="{8C6F8791-D289-444D-895B-CA8FA4767DB8}" type="sibTrans" cxnId="{B846901E-2BA7-49EE-91B9-48578D36D304}">
      <dgm:prSet/>
      <dgm:spPr/>
      <dgm:t>
        <a:bodyPr/>
        <a:lstStyle/>
        <a:p>
          <a:endParaRPr lang="es-CO" sz="1100"/>
        </a:p>
      </dgm:t>
    </dgm:pt>
    <dgm:pt modelId="{595C30AD-68F0-413F-8C9B-AEA3C6CE1C86}">
      <dgm:prSet phldrT="[Texto]" custT="1"/>
      <dgm:spPr/>
      <dgm:t>
        <a:bodyPr/>
        <a:lstStyle/>
        <a:p>
          <a:r>
            <a:rPr lang="es-CO" sz="1100" dirty="0"/>
            <a:t>Argentina</a:t>
          </a:r>
        </a:p>
      </dgm:t>
    </dgm:pt>
    <dgm:pt modelId="{B843C845-67CF-4F39-B465-9025D11B0D16}" type="parTrans" cxnId="{8022DDCB-FBFF-480D-AD66-0F2C89E26B52}">
      <dgm:prSet/>
      <dgm:spPr/>
      <dgm:t>
        <a:bodyPr/>
        <a:lstStyle/>
        <a:p>
          <a:endParaRPr lang="es-CO" sz="1100"/>
        </a:p>
      </dgm:t>
    </dgm:pt>
    <dgm:pt modelId="{FDBFA665-B777-4A58-84CF-2416C40AA486}" type="sibTrans" cxnId="{8022DDCB-FBFF-480D-AD66-0F2C89E26B52}">
      <dgm:prSet/>
      <dgm:spPr/>
      <dgm:t>
        <a:bodyPr/>
        <a:lstStyle/>
        <a:p>
          <a:endParaRPr lang="es-CO" sz="1100"/>
        </a:p>
      </dgm:t>
    </dgm:pt>
    <dgm:pt modelId="{14A967E3-2C2D-4B98-A299-1CAA7F24E586}">
      <dgm:prSet phldrT="[Texto]" custT="1"/>
      <dgm:spPr/>
      <dgm:t>
        <a:bodyPr/>
        <a:lstStyle/>
        <a:p>
          <a:r>
            <a:rPr lang="es-CO" sz="1100" dirty="0"/>
            <a:t>Marruecos</a:t>
          </a:r>
        </a:p>
      </dgm:t>
    </dgm:pt>
    <dgm:pt modelId="{EEF3AEFF-BF26-4010-8334-FE15F3C7F77D}" type="parTrans" cxnId="{10545EB8-A3C1-4A07-AC58-AEF18E87CD5A}">
      <dgm:prSet/>
      <dgm:spPr/>
      <dgm:t>
        <a:bodyPr/>
        <a:lstStyle/>
        <a:p>
          <a:endParaRPr lang="es-CO" sz="1100"/>
        </a:p>
      </dgm:t>
    </dgm:pt>
    <dgm:pt modelId="{7EC916A9-9635-4EBB-875B-3A147B64E2E4}" type="sibTrans" cxnId="{10545EB8-A3C1-4A07-AC58-AEF18E87CD5A}">
      <dgm:prSet/>
      <dgm:spPr/>
      <dgm:t>
        <a:bodyPr/>
        <a:lstStyle/>
        <a:p>
          <a:endParaRPr lang="es-CO" sz="1100"/>
        </a:p>
      </dgm:t>
    </dgm:pt>
    <dgm:pt modelId="{92E4F983-EDF1-4C23-9595-D4188C3BA27F}" type="pres">
      <dgm:prSet presAssocID="{87662974-ED1B-4E0C-A9EF-88986DEB5906}" presName="hierChild1" presStyleCnt="0">
        <dgm:presLayoutVars>
          <dgm:orgChart val="1"/>
          <dgm:chPref val="1"/>
          <dgm:dir/>
          <dgm:animOne val="branch"/>
          <dgm:animLvl val="lvl"/>
          <dgm:resizeHandles/>
        </dgm:presLayoutVars>
      </dgm:prSet>
      <dgm:spPr/>
    </dgm:pt>
    <dgm:pt modelId="{51654DE8-8511-4818-B213-C31584EAED6A}" type="pres">
      <dgm:prSet presAssocID="{3F0EAE05-8EC6-4A4A-83B7-92305534E231}" presName="hierRoot1" presStyleCnt="0">
        <dgm:presLayoutVars>
          <dgm:hierBranch val="init"/>
        </dgm:presLayoutVars>
      </dgm:prSet>
      <dgm:spPr/>
    </dgm:pt>
    <dgm:pt modelId="{6019EB16-F032-4DFB-92B1-9F1509584A94}" type="pres">
      <dgm:prSet presAssocID="{3F0EAE05-8EC6-4A4A-83B7-92305534E231}" presName="rootComposite1" presStyleCnt="0"/>
      <dgm:spPr/>
    </dgm:pt>
    <dgm:pt modelId="{9A991EEA-8323-4B9A-9BB4-FC51ED98EF7F}" type="pres">
      <dgm:prSet presAssocID="{3F0EAE05-8EC6-4A4A-83B7-92305534E231}" presName="rootText1" presStyleLbl="node0" presStyleIdx="0" presStyleCnt="1">
        <dgm:presLayoutVars>
          <dgm:chPref val="3"/>
        </dgm:presLayoutVars>
      </dgm:prSet>
      <dgm:spPr/>
    </dgm:pt>
    <dgm:pt modelId="{810F4522-DE89-4A14-94FC-10E2696DF44E}" type="pres">
      <dgm:prSet presAssocID="{3F0EAE05-8EC6-4A4A-83B7-92305534E231}" presName="rootConnector1" presStyleLbl="node1" presStyleIdx="0" presStyleCnt="0"/>
      <dgm:spPr/>
    </dgm:pt>
    <dgm:pt modelId="{81A9BFBB-5042-463D-BFB4-C20B776222B4}" type="pres">
      <dgm:prSet presAssocID="{3F0EAE05-8EC6-4A4A-83B7-92305534E231}" presName="hierChild2" presStyleCnt="0"/>
      <dgm:spPr/>
    </dgm:pt>
    <dgm:pt modelId="{000AAA8E-3F49-4E83-B536-B3DDACC6D22D}" type="pres">
      <dgm:prSet presAssocID="{B0EF2FA1-F7C9-4531-B00E-4E128185E4D6}" presName="Name37" presStyleLbl="parChTrans1D2" presStyleIdx="0" presStyleCnt="1"/>
      <dgm:spPr/>
    </dgm:pt>
    <dgm:pt modelId="{34C0988E-E880-42F8-9EC3-8B99A5057633}" type="pres">
      <dgm:prSet presAssocID="{4B6C36D4-E5D7-4145-AF40-642E7F39FCA5}" presName="hierRoot2" presStyleCnt="0">
        <dgm:presLayoutVars>
          <dgm:hierBranch val="init"/>
        </dgm:presLayoutVars>
      </dgm:prSet>
      <dgm:spPr/>
    </dgm:pt>
    <dgm:pt modelId="{7639F4ED-4D50-473E-AC60-3642D78723DF}" type="pres">
      <dgm:prSet presAssocID="{4B6C36D4-E5D7-4145-AF40-642E7F39FCA5}" presName="rootComposite" presStyleCnt="0"/>
      <dgm:spPr/>
    </dgm:pt>
    <dgm:pt modelId="{A9EF583A-9CB5-4C88-AD21-1298CC0CEDB5}" type="pres">
      <dgm:prSet presAssocID="{4B6C36D4-E5D7-4145-AF40-642E7F39FCA5}" presName="rootText" presStyleLbl="node2" presStyleIdx="0" presStyleCnt="1">
        <dgm:presLayoutVars>
          <dgm:chPref val="3"/>
        </dgm:presLayoutVars>
      </dgm:prSet>
      <dgm:spPr/>
    </dgm:pt>
    <dgm:pt modelId="{43402F8B-F91D-4FE5-8E50-680F6529C84D}" type="pres">
      <dgm:prSet presAssocID="{4B6C36D4-E5D7-4145-AF40-642E7F39FCA5}" presName="rootConnector" presStyleLbl="node2" presStyleIdx="0" presStyleCnt="1"/>
      <dgm:spPr/>
    </dgm:pt>
    <dgm:pt modelId="{AE01ED59-D122-4E1C-B070-24EE925CAE37}" type="pres">
      <dgm:prSet presAssocID="{4B6C36D4-E5D7-4145-AF40-642E7F39FCA5}" presName="hierChild4" presStyleCnt="0"/>
      <dgm:spPr/>
    </dgm:pt>
    <dgm:pt modelId="{1E65F0FE-87C5-4D32-8B05-285907F5DE7B}" type="pres">
      <dgm:prSet presAssocID="{1F9FDC57-0D43-44B9-AEB3-43873BACA405}" presName="Name37" presStyleLbl="parChTrans1D3" presStyleIdx="0" presStyleCnt="3"/>
      <dgm:spPr/>
    </dgm:pt>
    <dgm:pt modelId="{F3C34E69-26C3-4C62-A2C8-02C6C36E9DD2}" type="pres">
      <dgm:prSet presAssocID="{E6E75349-2475-4A89-ABE0-F0C911E5D310}" presName="hierRoot2" presStyleCnt="0">
        <dgm:presLayoutVars>
          <dgm:hierBranch val="init"/>
        </dgm:presLayoutVars>
      </dgm:prSet>
      <dgm:spPr/>
    </dgm:pt>
    <dgm:pt modelId="{DC419354-B40F-4F9A-89C3-DB95D8515A48}" type="pres">
      <dgm:prSet presAssocID="{E6E75349-2475-4A89-ABE0-F0C911E5D310}" presName="rootComposite" presStyleCnt="0"/>
      <dgm:spPr/>
    </dgm:pt>
    <dgm:pt modelId="{5DA4917F-04EA-4743-8E20-4A9DCA7E7E28}" type="pres">
      <dgm:prSet presAssocID="{E6E75349-2475-4A89-ABE0-F0C911E5D310}" presName="rootText" presStyleLbl="node3" presStyleIdx="0" presStyleCnt="3" custScaleX="200972">
        <dgm:presLayoutVars>
          <dgm:chPref val="3"/>
        </dgm:presLayoutVars>
      </dgm:prSet>
      <dgm:spPr/>
    </dgm:pt>
    <dgm:pt modelId="{333DD98D-64CF-4340-8F5B-43B8B88B6BE3}" type="pres">
      <dgm:prSet presAssocID="{E6E75349-2475-4A89-ABE0-F0C911E5D310}" presName="rootConnector" presStyleLbl="node3" presStyleIdx="0" presStyleCnt="3"/>
      <dgm:spPr/>
    </dgm:pt>
    <dgm:pt modelId="{D4889837-AA10-40AD-ABF3-2AE876FC8BCC}" type="pres">
      <dgm:prSet presAssocID="{E6E75349-2475-4A89-ABE0-F0C911E5D310}" presName="hierChild4" presStyleCnt="0"/>
      <dgm:spPr/>
    </dgm:pt>
    <dgm:pt modelId="{EEBBFB35-C517-47A3-A72D-5DBB0CCAF26B}" type="pres">
      <dgm:prSet presAssocID="{900836ED-D11B-4DA4-A561-8643E629CF14}" presName="Name37" presStyleLbl="parChTrans1D4" presStyleIdx="0" presStyleCnt="12"/>
      <dgm:spPr/>
    </dgm:pt>
    <dgm:pt modelId="{13D331B9-C53D-4018-8924-9F0C1993E9FA}" type="pres">
      <dgm:prSet presAssocID="{1FE77315-D5E8-423C-BB74-AFA7D2DEF941}" presName="hierRoot2" presStyleCnt="0">
        <dgm:presLayoutVars>
          <dgm:hierBranch val="init"/>
        </dgm:presLayoutVars>
      </dgm:prSet>
      <dgm:spPr/>
    </dgm:pt>
    <dgm:pt modelId="{7704E87B-DD18-4BDF-A284-46210CCA7751}" type="pres">
      <dgm:prSet presAssocID="{1FE77315-D5E8-423C-BB74-AFA7D2DEF941}" presName="rootComposite" presStyleCnt="0"/>
      <dgm:spPr/>
    </dgm:pt>
    <dgm:pt modelId="{407F728E-5B36-495E-8F9D-9DB0B192EEDF}" type="pres">
      <dgm:prSet presAssocID="{1FE77315-D5E8-423C-BB74-AFA7D2DEF941}" presName="rootText" presStyleLbl="node4" presStyleIdx="0" presStyleCnt="12" custScaleX="247117">
        <dgm:presLayoutVars>
          <dgm:chPref val="3"/>
        </dgm:presLayoutVars>
      </dgm:prSet>
      <dgm:spPr/>
    </dgm:pt>
    <dgm:pt modelId="{99ABA8E0-7EAB-4135-8767-7AEF5156902E}" type="pres">
      <dgm:prSet presAssocID="{1FE77315-D5E8-423C-BB74-AFA7D2DEF941}" presName="rootConnector" presStyleLbl="node4" presStyleIdx="0" presStyleCnt="12"/>
      <dgm:spPr/>
    </dgm:pt>
    <dgm:pt modelId="{5C7FBCFE-66A6-49DB-9D26-E9257C53AAE4}" type="pres">
      <dgm:prSet presAssocID="{1FE77315-D5E8-423C-BB74-AFA7D2DEF941}" presName="hierChild4" presStyleCnt="0"/>
      <dgm:spPr/>
    </dgm:pt>
    <dgm:pt modelId="{D29D8F08-7736-41F3-8F92-1B0D6E0F4F75}" type="pres">
      <dgm:prSet presAssocID="{B0C75A6B-95AB-478E-8CAA-E8D9072B2D5E}" presName="Name37" presStyleLbl="parChTrans1D4" presStyleIdx="1" presStyleCnt="12"/>
      <dgm:spPr/>
    </dgm:pt>
    <dgm:pt modelId="{980BC6A4-5203-4F47-B46D-AE0A28144B9A}" type="pres">
      <dgm:prSet presAssocID="{C4FDCB25-092C-42AF-BFC5-ED6C4D71411D}" presName="hierRoot2" presStyleCnt="0">
        <dgm:presLayoutVars>
          <dgm:hierBranch val="init"/>
        </dgm:presLayoutVars>
      </dgm:prSet>
      <dgm:spPr/>
    </dgm:pt>
    <dgm:pt modelId="{B919BF22-54E2-4957-B763-9DF4C1B590D3}" type="pres">
      <dgm:prSet presAssocID="{C4FDCB25-092C-42AF-BFC5-ED6C4D71411D}" presName="rootComposite" presStyleCnt="0"/>
      <dgm:spPr/>
    </dgm:pt>
    <dgm:pt modelId="{C999E0F9-A1D2-4F64-B6B4-687408CF2797}" type="pres">
      <dgm:prSet presAssocID="{C4FDCB25-092C-42AF-BFC5-ED6C4D71411D}" presName="rootText" presStyleLbl="node4" presStyleIdx="1" presStyleCnt="12">
        <dgm:presLayoutVars>
          <dgm:chPref val="3"/>
        </dgm:presLayoutVars>
      </dgm:prSet>
      <dgm:spPr/>
    </dgm:pt>
    <dgm:pt modelId="{9715ECFC-EBB0-4EA5-A86F-CF03EA5386EA}" type="pres">
      <dgm:prSet presAssocID="{C4FDCB25-092C-42AF-BFC5-ED6C4D71411D}" presName="rootConnector" presStyleLbl="node4" presStyleIdx="1" presStyleCnt="12"/>
      <dgm:spPr/>
    </dgm:pt>
    <dgm:pt modelId="{C090C63D-0154-4367-8E61-632CEC9F6B02}" type="pres">
      <dgm:prSet presAssocID="{C4FDCB25-092C-42AF-BFC5-ED6C4D71411D}" presName="hierChild4" presStyleCnt="0"/>
      <dgm:spPr/>
    </dgm:pt>
    <dgm:pt modelId="{5495BC0A-C5B8-4632-A5EF-F9FB37F2D2DA}" type="pres">
      <dgm:prSet presAssocID="{A3B2F38C-D453-45D5-9DAC-8DE11D5FE922}" presName="Name37" presStyleLbl="parChTrans1D4" presStyleIdx="2" presStyleCnt="12"/>
      <dgm:spPr/>
    </dgm:pt>
    <dgm:pt modelId="{6B9FEF3B-B338-48A5-9605-4BC9475BFEFF}" type="pres">
      <dgm:prSet presAssocID="{0E48A4A5-4909-48E2-AE81-E8DC4C5DE835}" presName="hierRoot2" presStyleCnt="0">
        <dgm:presLayoutVars>
          <dgm:hierBranch val="init"/>
        </dgm:presLayoutVars>
      </dgm:prSet>
      <dgm:spPr/>
    </dgm:pt>
    <dgm:pt modelId="{770A8450-97B2-4247-A000-D828CFC4E456}" type="pres">
      <dgm:prSet presAssocID="{0E48A4A5-4909-48E2-AE81-E8DC4C5DE835}" presName="rootComposite" presStyleCnt="0"/>
      <dgm:spPr/>
    </dgm:pt>
    <dgm:pt modelId="{D6E8865B-3D9A-49C3-80C1-9975C0846CE6}" type="pres">
      <dgm:prSet presAssocID="{0E48A4A5-4909-48E2-AE81-E8DC4C5DE835}" presName="rootText" presStyleLbl="node4" presStyleIdx="2" presStyleCnt="12">
        <dgm:presLayoutVars>
          <dgm:chPref val="3"/>
        </dgm:presLayoutVars>
      </dgm:prSet>
      <dgm:spPr/>
    </dgm:pt>
    <dgm:pt modelId="{DD3E8924-B0C4-46ED-86E8-80A9492B1C68}" type="pres">
      <dgm:prSet presAssocID="{0E48A4A5-4909-48E2-AE81-E8DC4C5DE835}" presName="rootConnector" presStyleLbl="node4" presStyleIdx="2" presStyleCnt="12"/>
      <dgm:spPr/>
    </dgm:pt>
    <dgm:pt modelId="{6E75B7A3-B79D-4C07-B97A-E8D2D1B13A63}" type="pres">
      <dgm:prSet presAssocID="{0E48A4A5-4909-48E2-AE81-E8DC4C5DE835}" presName="hierChild4" presStyleCnt="0"/>
      <dgm:spPr/>
    </dgm:pt>
    <dgm:pt modelId="{75779C14-8F20-423A-935E-23E6542B6E92}" type="pres">
      <dgm:prSet presAssocID="{0E48A4A5-4909-48E2-AE81-E8DC4C5DE835}" presName="hierChild5" presStyleCnt="0"/>
      <dgm:spPr/>
    </dgm:pt>
    <dgm:pt modelId="{1394D74B-8C5E-4FBE-9D50-BAADF1B5B10E}" type="pres">
      <dgm:prSet presAssocID="{E658E9B2-A435-4A58-8F32-AE62A992AA21}" presName="Name37" presStyleLbl="parChTrans1D4" presStyleIdx="3" presStyleCnt="12"/>
      <dgm:spPr/>
    </dgm:pt>
    <dgm:pt modelId="{A41370DC-F521-401D-B54F-B6FB4C24997D}" type="pres">
      <dgm:prSet presAssocID="{2C7E3D47-0991-4578-87E3-29C65A32C15F}" presName="hierRoot2" presStyleCnt="0">
        <dgm:presLayoutVars>
          <dgm:hierBranch val="init"/>
        </dgm:presLayoutVars>
      </dgm:prSet>
      <dgm:spPr/>
    </dgm:pt>
    <dgm:pt modelId="{847FAC8E-817A-4BE5-B062-E9FF7CFAAF29}" type="pres">
      <dgm:prSet presAssocID="{2C7E3D47-0991-4578-87E3-29C65A32C15F}" presName="rootComposite" presStyleCnt="0"/>
      <dgm:spPr/>
    </dgm:pt>
    <dgm:pt modelId="{6B42C01F-6B7F-4AD4-B524-DB7FD319BD96}" type="pres">
      <dgm:prSet presAssocID="{2C7E3D47-0991-4578-87E3-29C65A32C15F}" presName="rootText" presStyleLbl="node4" presStyleIdx="3" presStyleCnt="12">
        <dgm:presLayoutVars>
          <dgm:chPref val="3"/>
        </dgm:presLayoutVars>
      </dgm:prSet>
      <dgm:spPr/>
    </dgm:pt>
    <dgm:pt modelId="{247523B6-DDF4-4BE7-85EA-81EA4B1B02B8}" type="pres">
      <dgm:prSet presAssocID="{2C7E3D47-0991-4578-87E3-29C65A32C15F}" presName="rootConnector" presStyleLbl="node4" presStyleIdx="3" presStyleCnt="12"/>
      <dgm:spPr/>
    </dgm:pt>
    <dgm:pt modelId="{5EF2F004-A865-4B37-BC73-A6D7E066670F}" type="pres">
      <dgm:prSet presAssocID="{2C7E3D47-0991-4578-87E3-29C65A32C15F}" presName="hierChild4" presStyleCnt="0"/>
      <dgm:spPr/>
    </dgm:pt>
    <dgm:pt modelId="{7BAD35E6-A179-4FFC-A04A-0A9EE6FEC8B5}" type="pres">
      <dgm:prSet presAssocID="{2C7E3D47-0991-4578-87E3-29C65A32C15F}" presName="hierChild5" presStyleCnt="0"/>
      <dgm:spPr/>
    </dgm:pt>
    <dgm:pt modelId="{4D4EE37B-E525-4454-9999-4CFFF03121CB}" type="pres">
      <dgm:prSet presAssocID="{C6DAB643-C9A8-4686-BDCE-4027B30F233C}" presName="Name37" presStyleLbl="parChTrans1D4" presStyleIdx="4" presStyleCnt="12"/>
      <dgm:spPr/>
    </dgm:pt>
    <dgm:pt modelId="{E81AEA1A-927D-4E25-98AE-CDF3DF1D0DDF}" type="pres">
      <dgm:prSet presAssocID="{1C751258-2542-40A8-A6D2-582EDFD3FA9D}" presName="hierRoot2" presStyleCnt="0">
        <dgm:presLayoutVars>
          <dgm:hierBranch val="init"/>
        </dgm:presLayoutVars>
      </dgm:prSet>
      <dgm:spPr/>
    </dgm:pt>
    <dgm:pt modelId="{A44D852D-D728-4F9C-A253-B7AB8691C72F}" type="pres">
      <dgm:prSet presAssocID="{1C751258-2542-40A8-A6D2-582EDFD3FA9D}" presName="rootComposite" presStyleCnt="0"/>
      <dgm:spPr/>
    </dgm:pt>
    <dgm:pt modelId="{3BEBC47E-BA98-41B9-90C8-C8DCA56E9C12}" type="pres">
      <dgm:prSet presAssocID="{1C751258-2542-40A8-A6D2-582EDFD3FA9D}" presName="rootText" presStyleLbl="node4" presStyleIdx="4" presStyleCnt="12">
        <dgm:presLayoutVars>
          <dgm:chPref val="3"/>
        </dgm:presLayoutVars>
      </dgm:prSet>
      <dgm:spPr/>
    </dgm:pt>
    <dgm:pt modelId="{4F352341-A770-41E8-AC96-316A65758974}" type="pres">
      <dgm:prSet presAssocID="{1C751258-2542-40A8-A6D2-582EDFD3FA9D}" presName="rootConnector" presStyleLbl="node4" presStyleIdx="4" presStyleCnt="12"/>
      <dgm:spPr/>
    </dgm:pt>
    <dgm:pt modelId="{964D2F7E-CC4F-46BB-9CDE-F2D76EE93EF7}" type="pres">
      <dgm:prSet presAssocID="{1C751258-2542-40A8-A6D2-582EDFD3FA9D}" presName="hierChild4" presStyleCnt="0"/>
      <dgm:spPr/>
    </dgm:pt>
    <dgm:pt modelId="{7457ED7C-206A-4E8B-BB45-35B1BDF00296}" type="pres">
      <dgm:prSet presAssocID="{1C751258-2542-40A8-A6D2-582EDFD3FA9D}" presName="hierChild5" presStyleCnt="0"/>
      <dgm:spPr/>
    </dgm:pt>
    <dgm:pt modelId="{4E5D3FC4-7F9F-491C-BEB8-55DB3E23FFFC}" type="pres">
      <dgm:prSet presAssocID="{C4FDCB25-092C-42AF-BFC5-ED6C4D71411D}" presName="hierChild5" presStyleCnt="0"/>
      <dgm:spPr/>
    </dgm:pt>
    <dgm:pt modelId="{4053B577-05A9-4C94-89AD-AC873B7089ED}" type="pres">
      <dgm:prSet presAssocID="{1FE77315-D5E8-423C-BB74-AFA7D2DEF941}" presName="hierChild5" presStyleCnt="0"/>
      <dgm:spPr/>
    </dgm:pt>
    <dgm:pt modelId="{1DE6D545-5C42-4036-B8A2-F0A35379AF8D}" type="pres">
      <dgm:prSet presAssocID="{E6E75349-2475-4A89-ABE0-F0C911E5D310}" presName="hierChild5" presStyleCnt="0"/>
      <dgm:spPr/>
    </dgm:pt>
    <dgm:pt modelId="{73E156E7-3868-42C3-8AD1-424208042AA0}" type="pres">
      <dgm:prSet presAssocID="{2EDD88C5-BDB9-45AC-9777-25B6F7A8F47A}" presName="Name37" presStyleLbl="parChTrans1D3" presStyleIdx="1" presStyleCnt="3"/>
      <dgm:spPr/>
    </dgm:pt>
    <dgm:pt modelId="{B2A12A85-531F-401C-B47F-1CD37E689270}" type="pres">
      <dgm:prSet presAssocID="{E731335A-1A3B-4096-8B48-324E2F32DAA4}" presName="hierRoot2" presStyleCnt="0">
        <dgm:presLayoutVars>
          <dgm:hierBranch val="init"/>
        </dgm:presLayoutVars>
      </dgm:prSet>
      <dgm:spPr/>
    </dgm:pt>
    <dgm:pt modelId="{B5DAE1FD-5C2B-4A9E-A32E-A9105EE54E19}" type="pres">
      <dgm:prSet presAssocID="{E731335A-1A3B-4096-8B48-324E2F32DAA4}" presName="rootComposite" presStyleCnt="0"/>
      <dgm:spPr/>
    </dgm:pt>
    <dgm:pt modelId="{49AC432A-EF25-4CDB-B23E-F32E3C43E863}" type="pres">
      <dgm:prSet presAssocID="{E731335A-1A3B-4096-8B48-324E2F32DAA4}" presName="rootText" presStyleLbl="node3" presStyleIdx="1" presStyleCnt="3" custScaleX="227341">
        <dgm:presLayoutVars>
          <dgm:chPref val="3"/>
        </dgm:presLayoutVars>
      </dgm:prSet>
      <dgm:spPr/>
    </dgm:pt>
    <dgm:pt modelId="{3EE13DE9-3CEF-4BC0-B61B-67160BE32CAF}" type="pres">
      <dgm:prSet presAssocID="{E731335A-1A3B-4096-8B48-324E2F32DAA4}" presName="rootConnector" presStyleLbl="node3" presStyleIdx="1" presStyleCnt="3"/>
      <dgm:spPr/>
    </dgm:pt>
    <dgm:pt modelId="{B8D0CD27-C299-4535-AC51-9CF28FEA9C65}" type="pres">
      <dgm:prSet presAssocID="{E731335A-1A3B-4096-8B48-324E2F32DAA4}" presName="hierChild4" presStyleCnt="0"/>
      <dgm:spPr/>
    </dgm:pt>
    <dgm:pt modelId="{3CEDF5ED-2553-4C96-8BB8-3E5B710F94C9}" type="pres">
      <dgm:prSet presAssocID="{6EEE3551-4D1D-42DA-80E7-76AA84FD2AD0}" presName="Name37" presStyleLbl="parChTrans1D4" presStyleIdx="5" presStyleCnt="12"/>
      <dgm:spPr/>
    </dgm:pt>
    <dgm:pt modelId="{5706C795-8871-4841-85AB-387BB9794BB0}" type="pres">
      <dgm:prSet presAssocID="{834745FC-C912-46A3-9C54-747EEE39A5BF}" presName="hierRoot2" presStyleCnt="0">
        <dgm:presLayoutVars>
          <dgm:hierBranch val="init"/>
        </dgm:presLayoutVars>
      </dgm:prSet>
      <dgm:spPr/>
    </dgm:pt>
    <dgm:pt modelId="{818906C0-9791-47C9-AD6F-7542437493B7}" type="pres">
      <dgm:prSet presAssocID="{834745FC-C912-46A3-9C54-747EEE39A5BF}" presName="rootComposite" presStyleCnt="0"/>
      <dgm:spPr/>
    </dgm:pt>
    <dgm:pt modelId="{0AA45BF4-8C41-43D5-91FA-0461CC9E48B0}" type="pres">
      <dgm:prSet presAssocID="{834745FC-C912-46A3-9C54-747EEE39A5BF}" presName="rootText" presStyleLbl="node4" presStyleIdx="5" presStyleCnt="12" custScaleX="186848">
        <dgm:presLayoutVars>
          <dgm:chPref val="3"/>
        </dgm:presLayoutVars>
      </dgm:prSet>
      <dgm:spPr/>
    </dgm:pt>
    <dgm:pt modelId="{F976711E-CA54-4EEA-BFDB-C389189884A4}" type="pres">
      <dgm:prSet presAssocID="{834745FC-C912-46A3-9C54-747EEE39A5BF}" presName="rootConnector" presStyleLbl="node4" presStyleIdx="5" presStyleCnt="12"/>
      <dgm:spPr/>
    </dgm:pt>
    <dgm:pt modelId="{F17D4A76-EC82-4207-B6BE-6CDE64D80273}" type="pres">
      <dgm:prSet presAssocID="{834745FC-C912-46A3-9C54-747EEE39A5BF}" presName="hierChild4" presStyleCnt="0"/>
      <dgm:spPr/>
    </dgm:pt>
    <dgm:pt modelId="{056DDF7C-1139-4722-89B1-127A9DF29B8D}" type="pres">
      <dgm:prSet presAssocID="{834745FC-C912-46A3-9C54-747EEE39A5BF}" presName="hierChild5" presStyleCnt="0"/>
      <dgm:spPr/>
    </dgm:pt>
    <dgm:pt modelId="{C19FFF4B-00DE-45B9-8239-93F209F83890}" type="pres">
      <dgm:prSet presAssocID="{E731335A-1A3B-4096-8B48-324E2F32DAA4}" presName="hierChild5" presStyleCnt="0"/>
      <dgm:spPr/>
    </dgm:pt>
    <dgm:pt modelId="{754B1053-42EF-43FE-BDD3-C08685D9D4A1}" type="pres">
      <dgm:prSet presAssocID="{B7588C46-E15B-4336-9CDA-C194F065526B}" presName="Name37" presStyleLbl="parChTrans1D3" presStyleIdx="2" presStyleCnt="3"/>
      <dgm:spPr/>
    </dgm:pt>
    <dgm:pt modelId="{8DCB81A7-2B0F-4BF0-9255-8BE383DE08B6}" type="pres">
      <dgm:prSet presAssocID="{50A7A01C-3534-4F3E-82BB-F0006B481B77}" presName="hierRoot2" presStyleCnt="0">
        <dgm:presLayoutVars>
          <dgm:hierBranch val="init"/>
        </dgm:presLayoutVars>
      </dgm:prSet>
      <dgm:spPr/>
    </dgm:pt>
    <dgm:pt modelId="{312D8DE6-306A-40A2-9658-9948328531B6}" type="pres">
      <dgm:prSet presAssocID="{50A7A01C-3534-4F3E-82BB-F0006B481B77}" presName="rootComposite" presStyleCnt="0"/>
      <dgm:spPr/>
    </dgm:pt>
    <dgm:pt modelId="{DC96CE02-A93D-4CF3-9F2C-42E61285A747}" type="pres">
      <dgm:prSet presAssocID="{50A7A01C-3534-4F3E-82BB-F0006B481B77}" presName="rootText" presStyleLbl="node3" presStyleIdx="2" presStyleCnt="3" custScaleX="225977">
        <dgm:presLayoutVars>
          <dgm:chPref val="3"/>
        </dgm:presLayoutVars>
      </dgm:prSet>
      <dgm:spPr/>
    </dgm:pt>
    <dgm:pt modelId="{29FD822E-EC3D-47F1-B761-4EAE486CF5BC}" type="pres">
      <dgm:prSet presAssocID="{50A7A01C-3534-4F3E-82BB-F0006B481B77}" presName="rootConnector" presStyleLbl="node3" presStyleIdx="2" presStyleCnt="3"/>
      <dgm:spPr/>
    </dgm:pt>
    <dgm:pt modelId="{D5AA1C46-FBD5-4E0F-ACB7-550525BC8938}" type="pres">
      <dgm:prSet presAssocID="{50A7A01C-3534-4F3E-82BB-F0006B481B77}" presName="hierChild4" presStyleCnt="0"/>
      <dgm:spPr/>
    </dgm:pt>
    <dgm:pt modelId="{F2CD68BD-B4DD-44CF-BDCE-52435432E18C}" type="pres">
      <dgm:prSet presAssocID="{39F2999E-8B7C-4D7D-9860-598EC26A65EC}" presName="Name37" presStyleLbl="parChTrans1D4" presStyleIdx="6" presStyleCnt="12"/>
      <dgm:spPr/>
    </dgm:pt>
    <dgm:pt modelId="{A6AB688F-3A41-4EBE-A4D6-8216F2F7CF6A}" type="pres">
      <dgm:prSet presAssocID="{DDAEC507-9C46-4EA4-AB7E-0A4F9A79AD45}" presName="hierRoot2" presStyleCnt="0">
        <dgm:presLayoutVars>
          <dgm:hierBranch val="init"/>
        </dgm:presLayoutVars>
      </dgm:prSet>
      <dgm:spPr/>
    </dgm:pt>
    <dgm:pt modelId="{9C67291E-502B-4472-9ABC-9A2A237DA0BD}" type="pres">
      <dgm:prSet presAssocID="{DDAEC507-9C46-4EA4-AB7E-0A4F9A79AD45}" presName="rootComposite" presStyleCnt="0"/>
      <dgm:spPr/>
    </dgm:pt>
    <dgm:pt modelId="{C00DD67C-BCEA-41D8-BEFE-1888BB83B57B}" type="pres">
      <dgm:prSet presAssocID="{DDAEC507-9C46-4EA4-AB7E-0A4F9A79AD45}" presName="rootText" presStyleLbl="node4" presStyleIdx="6" presStyleCnt="12" custScaleX="193494">
        <dgm:presLayoutVars>
          <dgm:chPref val="3"/>
        </dgm:presLayoutVars>
      </dgm:prSet>
      <dgm:spPr/>
    </dgm:pt>
    <dgm:pt modelId="{F2650031-03E7-44DC-8262-F968A2230C0E}" type="pres">
      <dgm:prSet presAssocID="{DDAEC507-9C46-4EA4-AB7E-0A4F9A79AD45}" presName="rootConnector" presStyleLbl="node4" presStyleIdx="6" presStyleCnt="12"/>
      <dgm:spPr/>
    </dgm:pt>
    <dgm:pt modelId="{F05637DC-35A5-476E-BAB1-0EBCA57C9A35}" type="pres">
      <dgm:prSet presAssocID="{DDAEC507-9C46-4EA4-AB7E-0A4F9A79AD45}" presName="hierChild4" presStyleCnt="0"/>
      <dgm:spPr/>
    </dgm:pt>
    <dgm:pt modelId="{B485562F-9E4D-471E-A4BF-0FEADDE56B5E}" type="pres">
      <dgm:prSet presAssocID="{B9993106-9C84-47CB-9600-E684631AD49F}" presName="Name37" presStyleLbl="parChTrans1D4" presStyleIdx="7" presStyleCnt="12"/>
      <dgm:spPr/>
    </dgm:pt>
    <dgm:pt modelId="{371CF8ED-DF35-4CE6-87E5-E391E35A7197}" type="pres">
      <dgm:prSet presAssocID="{DD88D406-DFCB-4A0A-96D0-ADBEA2A5711F}" presName="hierRoot2" presStyleCnt="0">
        <dgm:presLayoutVars>
          <dgm:hierBranch val="init"/>
        </dgm:presLayoutVars>
      </dgm:prSet>
      <dgm:spPr/>
    </dgm:pt>
    <dgm:pt modelId="{117F67AC-1263-4C07-8EC9-4C69730411C3}" type="pres">
      <dgm:prSet presAssocID="{DD88D406-DFCB-4A0A-96D0-ADBEA2A5711F}" presName="rootComposite" presStyleCnt="0"/>
      <dgm:spPr/>
    </dgm:pt>
    <dgm:pt modelId="{78119891-2CAB-4AE7-A7A5-C77D25E7E462}" type="pres">
      <dgm:prSet presAssocID="{DD88D406-DFCB-4A0A-96D0-ADBEA2A5711F}" presName="rootText" presStyleLbl="node4" presStyleIdx="7" presStyleCnt="12">
        <dgm:presLayoutVars>
          <dgm:chPref val="3"/>
        </dgm:presLayoutVars>
      </dgm:prSet>
      <dgm:spPr/>
    </dgm:pt>
    <dgm:pt modelId="{EEBADA84-0A0B-4E47-A6F9-77D503E491C5}" type="pres">
      <dgm:prSet presAssocID="{DD88D406-DFCB-4A0A-96D0-ADBEA2A5711F}" presName="rootConnector" presStyleLbl="node4" presStyleIdx="7" presStyleCnt="12"/>
      <dgm:spPr/>
    </dgm:pt>
    <dgm:pt modelId="{BAB6B2E7-652F-4494-AA3A-640F518F8358}" type="pres">
      <dgm:prSet presAssocID="{DD88D406-DFCB-4A0A-96D0-ADBEA2A5711F}" presName="hierChild4" presStyleCnt="0"/>
      <dgm:spPr/>
    </dgm:pt>
    <dgm:pt modelId="{C30A324C-BA9C-4A1B-B8CB-14640DE8E528}" type="pres">
      <dgm:prSet presAssocID="{4AA127DB-3D27-41DA-B455-AE88FB3312AB}" presName="Name37" presStyleLbl="parChTrans1D4" presStyleIdx="8" presStyleCnt="12"/>
      <dgm:spPr/>
    </dgm:pt>
    <dgm:pt modelId="{ABE690E1-3216-44A2-A1C2-EF93E6D00003}" type="pres">
      <dgm:prSet presAssocID="{AF3FA441-9644-4BC1-975E-47F78746CB8C}" presName="hierRoot2" presStyleCnt="0">
        <dgm:presLayoutVars>
          <dgm:hierBranch val="init"/>
        </dgm:presLayoutVars>
      </dgm:prSet>
      <dgm:spPr/>
    </dgm:pt>
    <dgm:pt modelId="{A6F55F1C-9E2A-458C-AABE-0E03AFDECC01}" type="pres">
      <dgm:prSet presAssocID="{AF3FA441-9644-4BC1-975E-47F78746CB8C}" presName="rootComposite" presStyleCnt="0"/>
      <dgm:spPr/>
    </dgm:pt>
    <dgm:pt modelId="{70BCED2A-04A1-4AD0-BFAD-85F850B359E7}" type="pres">
      <dgm:prSet presAssocID="{AF3FA441-9644-4BC1-975E-47F78746CB8C}" presName="rootText" presStyleLbl="node4" presStyleIdx="8" presStyleCnt="12">
        <dgm:presLayoutVars>
          <dgm:chPref val="3"/>
        </dgm:presLayoutVars>
      </dgm:prSet>
      <dgm:spPr/>
    </dgm:pt>
    <dgm:pt modelId="{26D59DB4-5CE5-48A4-9055-C8545360C62B}" type="pres">
      <dgm:prSet presAssocID="{AF3FA441-9644-4BC1-975E-47F78746CB8C}" presName="rootConnector" presStyleLbl="node4" presStyleIdx="8" presStyleCnt="12"/>
      <dgm:spPr/>
    </dgm:pt>
    <dgm:pt modelId="{39F4C642-3D7C-4E37-80A3-9415D9EF89B2}" type="pres">
      <dgm:prSet presAssocID="{AF3FA441-9644-4BC1-975E-47F78746CB8C}" presName="hierChild4" presStyleCnt="0"/>
      <dgm:spPr/>
    </dgm:pt>
    <dgm:pt modelId="{484A16FD-110D-45A5-8661-C3A212BD7F72}" type="pres">
      <dgm:prSet presAssocID="{AF3FA441-9644-4BC1-975E-47F78746CB8C}" presName="hierChild5" presStyleCnt="0"/>
      <dgm:spPr/>
    </dgm:pt>
    <dgm:pt modelId="{9874C173-18F1-462E-A398-E5EE1055D6AF}" type="pres">
      <dgm:prSet presAssocID="{AAA47AF1-5D61-4034-89B5-E3324392D708}" presName="Name37" presStyleLbl="parChTrans1D4" presStyleIdx="9" presStyleCnt="12"/>
      <dgm:spPr/>
    </dgm:pt>
    <dgm:pt modelId="{729CE317-D70B-42C2-AE15-AC3C8AFC9F66}" type="pres">
      <dgm:prSet presAssocID="{C382EC3B-88B1-44F8-ACAA-866023097566}" presName="hierRoot2" presStyleCnt="0">
        <dgm:presLayoutVars>
          <dgm:hierBranch val="init"/>
        </dgm:presLayoutVars>
      </dgm:prSet>
      <dgm:spPr/>
    </dgm:pt>
    <dgm:pt modelId="{594CE16F-1B0B-4065-B8DC-67839C8FCEBE}" type="pres">
      <dgm:prSet presAssocID="{C382EC3B-88B1-44F8-ACAA-866023097566}" presName="rootComposite" presStyleCnt="0"/>
      <dgm:spPr/>
    </dgm:pt>
    <dgm:pt modelId="{72B020CA-DFD0-4991-83AF-CDAD151AFFCB}" type="pres">
      <dgm:prSet presAssocID="{C382EC3B-88B1-44F8-ACAA-866023097566}" presName="rootText" presStyleLbl="node4" presStyleIdx="9" presStyleCnt="12">
        <dgm:presLayoutVars>
          <dgm:chPref val="3"/>
        </dgm:presLayoutVars>
      </dgm:prSet>
      <dgm:spPr/>
    </dgm:pt>
    <dgm:pt modelId="{6EA49BE8-FFE0-46DA-BC6B-883A01EE8754}" type="pres">
      <dgm:prSet presAssocID="{C382EC3B-88B1-44F8-ACAA-866023097566}" presName="rootConnector" presStyleLbl="node4" presStyleIdx="9" presStyleCnt="12"/>
      <dgm:spPr/>
    </dgm:pt>
    <dgm:pt modelId="{56D48A63-3F92-432B-B51D-0D6966962C4E}" type="pres">
      <dgm:prSet presAssocID="{C382EC3B-88B1-44F8-ACAA-866023097566}" presName="hierChild4" presStyleCnt="0"/>
      <dgm:spPr/>
    </dgm:pt>
    <dgm:pt modelId="{8D1F0616-B7DA-4F7C-9D8E-446CD2A4CBFE}" type="pres">
      <dgm:prSet presAssocID="{C382EC3B-88B1-44F8-ACAA-866023097566}" presName="hierChild5" presStyleCnt="0"/>
      <dgm:spPr/>
    </dgm:pt>
    <dgm:pt modelId="{DFC47440-AA52-4FA5-8A95-1B6E0A5CDABD}" type="pres">
      <dgm:prSet presAssocID="{B843C845-67CF-4F39-B465-9025D11B0D16}" presName="Name37" presStyleLbl="parChTrans1D4" presStyleIdx="10" presStyleCnt="12"/>
      <dgm:spPr/>
    </dgm:pt>
    <dgm:pt modelId="{B6A1C446-4BA7-4B41-9272-E445B90AFC96}" type="pres">
      <dgm:prSet presAssocID="{595C30AD-68F0-413F-8C9B-AEA3C6CE1C86}" presName="hierRoot2" presStyleCnt="0">
        <dgm:presLayoutVars>
          <dgm:hierBranch val="init"/>
        </dgm:presLayoutVars>
      </dgm:prSet>
      <dgm:spPr/>
    </dgm:pt>
    <dgm:pt modelId="{69CC146A-4511-4100-927D-082DD86A4AF4}" type="pres">
      <dgm:prSet presAssocID="{595C30AD-68F0-413F-8C9B-AEA3C6CE1C86}" presName="rootComposite" presStyleCnt="0"/>
      <dgm:spPr/>
    </dgm:pt>
    <dgm:pt modelId="{7E1B458B-649E-44FF-ABEC-5B939CAFFB1B}" type="pres">
      <dgm:prSet presAssocID="{595C30AD-68F0-413F-8C9B-AEA3C6CE1C86}" presName="rootText" presStyleLbl="node4" presStyleIdx="10" presStyleCnt="12">
        <dgm:presLayoutVars>
          <dgm:chPref val="3"/>
        </dgm:presLayoutVars>
      </dgm:prSet>
      <dgm:spPr/>
    </dgm:pt>
    <dgm:pt modelId="{C3713161-12E7-49E6-9E4D-0EB428D0ABD1}" type="pres">
      <dgm:prSet presAssocID="{595C30AD-68F0-413F-8C9B-AEA3C6CE1C86}" presName="rootConnector" presStyleLbl="node4" presStyleIdx="10" presStyleCnt="12"/>
      <dgm:spPr/>
    </dgm:pt>
    <dgm:pt modelId="{98BAC3E4-608F-474C-9F53-BF232E41439F}" type="pres">
      <dgm:prSet presAssocID="{595C30AD-68F0-413F-8C9B-AEA3C6CE1C86}" presName="hierChild4" presStyleCnt="0"/>
      <dgm:spPr/>
    </dgm:pt>
    <dgm:pt modelId="{B15F70D4-F0FD-40E6-814A-AAFF2C334B3F}" type="pres">
      <dgm:prSet presAssocID="{595C30AD-68F0-413F-8C9B-AEA3C6CE1C86}" presName="hierChild5" presStyleCnt="0"/>
      <dgm:spPr/>
    </dgm:pt>
    <dgm:pt modelId="{9E5EE7B7-2928-4347-9D82-E6D4E968746F}" type="pres">
      <dgm:prSet presAssocID="{EEF3AEFF-BF26-4010-8334-FE15F3C7F77D}" presName="Name37" presStyleLbl="parChTrans1D4" presStyleIdx="11" presStyleCnt="12"/>
      <dgm:spPr/>
    </dgm:pt>
    <dgm:pt modelId="{0267B870-CA4D-459D-9188-3C5039CB3DFF}" type="pres">
      <dgm:prSet presAssocID="{14A967E3-2C2D-4B98-A299-1CAA7F24E586}" presName="hierRoot2" presStyleCnt="0">
        <dgm:presLayoutVars>
          <dgm:hierBranch val="init"/>
        </dgm:presLayoutVars>
      </dgm:prSet>
      <dgm:spPr/>
    </dgm:pt>
    <dgm:pt modelId="{674545EC-C89B-474E-9D53-FDFAFAEBD057}" type="pres">
      <dgm:prSet presAssocID="{14A967E3-2C2D-4B98-A299-1CAA7F24E586}" presName="rootComposite" presStyleCnt="0"/>
      <dgm:spPr/>
    </dgm:pt>
    <dgm:pt modelId="{3F1648C8-7644-4091-95FA-C422510B7DC3}" type="pres">
      <dgm:prSet presAssocID="{14A967E3-2C2D-4B98-A299-1CAA7F24E586}" presName="rootText" presStyleLbl="node4" presStyleIdx="11" presStyleCnt="12">
        <dgm:presLayoutVars>
          <dgm:chPref val="3"/>
        </dgm:presLayoutVars>
      </dgm:prSet>
      <dgm:spPr/>
    </dgm:pt>
    <dgm:pt modelId="{A3C21608-29F0-48E7-A58A-71D320D6A5CF}" type="pres">
      <dgm:prSet presAssocID="{14A967E3-2C2D-4B98-A299-1CAA7F24E586}" presName="rootConnector" presStyleLbl="node4" presStyleIdx="11" presStyleCnt="12"/>
      <dgm:spPr/>
    </dgm:pt>
    <dgm:pt modelId="{5B2B9AEE-4527-4DB6-A49A-03AEAF5F4E2F}" type="pres">
      <dgm:prSet presAssocID="{14A967E3-2C2D-4B98-A299-1CAA7F24E586}" presName="hierChild4" presStyleCnt="0"/>
      <dgm:spPr/>
    </dgm:pt>
    <dgm:pt modelId="{62E6D568-4C66-4B6B-805D-FD574911EABB}" type="pres">
      <dgm:prSet presAssocID="{14A967E3-2C2D-4B98-A299-1CAA7F24E586}" presName="hierChild5" presStyleCnt="0"/>
      <dgm:spPr/>
    </dgm:pt>
    <dgm:pt modelId="{2B18837C-9DBC-412E-B728-8A83B9E02A4C}" type="pres">
      <dgm:prSet presAssocID="{DD88D406-DFCB-4A0A-96D0-ADBEA2A5711F}" presName="hierChild5" presStyleCnt="0"/>
      <dgm:spPr/>
    </dgm:pt>
    <dgm:pt modelId="{DEB1393B-54F4-4FEF-BB83-6BFE61251285}" type="pres">
      <dgm:prSet presAssocID="{DDAEC507-9C46-4EA4-AB7E-0A4F9A79AD45}" presName="hierChild5" presStyleCnt="0"/>
      <dgm:spPr/>
    </dgm:pt>
    <dgm:pt modelId="{43A61F93-CD99-4F12-BC80-0C9567FE3FD4}" type="pres">
      <dgm:prSet presAssocID="{50A7A01C-3534-4F3E-82BB-F0006B481B77}" presName="hierChild5" presStyleCnt="0"/>
      <dgm:spPr/>
    </dgm:pt>
    <dgm:pt modelId="{B6F791A0-F5A6-4AEB-BBC8-F2A2B04C31CE}" type="pres">
      <dgm:prSet presAssocID="{4B6C36D4-E5D7-4145-AF40-642E7F39FCA5}" presName="hierChild5" presStyleCnt="0"/>
      <dgm:spPr/>
    </dgm:pt>
    <dgm:pt modelId="{5B23A494-4EB1-4E11-AF2F-E08924498143}" type="pres">
      <dgm:prSet presAssocID="{3F0EAE05-8EC6-4A4A-83B7-92305534E231}" presName="hierChild3" presStyleCnt="0"/>
      <dgm:spPr/>
    </dgm:pt>
  </dgm:ptLst>
  <dgm:cxnLst>
    <dgm:cxn modelId="{3B573600-E29B-449F-83D8-49DF6C416E50}" type="presOf" srcId="{50A7A01C-3534-4F3E-82BB-F0006B481B77}" destId="{29FD822E-EC3D-47F1-B761-4EAE486CF5BC}" srcOrd="1" destOrd="0" presId="urn:microsoft.com/office/officeart/2005/8/layout/orgChart1"/>
    <dgm:cxn modelId="{56149D03-45CD-4C74-9C0A-762A1BDE556A}" srcId="{C4FDCB25-092C-42AF-BFC5-ED6C4D71411D}" destId="{2C7E3D47-0991-4578-87E3-29C65A32C15F}" srcOrd="1" destOrd="0" parTransId="{E658E9B2-A435-4A58-8F32-AE62A992AA21}" sibTransId="{5E68B23E-59F1-480B-8C30-E67373262164}"/>
    <dgm:cxn modelId="{E030B606-8E55-4F1D-8868-0617DCF3437F}" srcId="{E731335A-1A3B-4096-8B48-324E2F32DAA4}" destId="{834745FC-C912-46A3-9C54-747EEE39A5BF}" srcOrd="0" destOrd="0" parTransId="{6EEE3551-4D1D-42DA-80E7-76AA84FD2AD0}" sibTransId="{79153C10-CF5B-4270-BC8D-9833C94BAF1E}"/>
    <dgm:cxn modelId="{1EE5FA06-FC88-4E33-BD7F-B74654D60EEE}" type="presOf" srcId="{595C30AD-68F0-413F-8C9B-AEA3C6CE1C86}" destId="{C3713161-12E7-49E6-9E4D-0EB428D0ABD1}" srcOrd="1" destOrd="0" presId="urn:microsoft.com/office/officeart/2005/8/layout/orgChart1"/>
    <dgm:cxn modelId="{C4879813-99D0-40A5-BDC2-E06433488D8D}" type="presOf" srcId="{0E48A4A5-4909-48E2-AE81-E8DC4C5DE835}" destId="{DD3E8924-B0C4-46ED-86E8-80A9492B1C68}" srcOrd="1" destOrd="0" presId="urn:microsoft.com/office/officeart/2005/8/layout/orgChart1"/>
    <dgm:cxn modelId="{331C7F14-2EC5-4514-BD42-6684D3C10F64}" type="presOf" srcId="{2C7E3D47-0991-4578-87E3-29C65A32C15F}" destId="{247523B6-DDF4-4BE7-85EA-81EA4B1B02B8}" srcOrd="1" destOrd="0" presId="urn:microsoft.com/office/officeart/2005/8/layout/orgChart1"/>
    <dgm:cxn modelId="{C8C1F61A-E7B1-4948-A583-7849461AC721}" type="presOf" srcId="{595C30AD-68F0-413F-8C9B-AEA3C6CE1C86}" destId="{7E1B458B-649E-44FF-ABEC-5B939CAFFB1B}" srcOrd="0" destOrd="0" presId="urn:microsoft.com/office/officeart/2005/8/layout/orgChart1"/>
    <dgm:cxn modelId="{6DB28F1C-5B41-4632-84E5-6F9512FE1806}" type="presOf" srcId="{DD88D406-DFCB-4A0A-96D0-ADBEA2A5711F}" destId="{EEBADA84-0A0B-4E47-A6F9-77D503E491C5}" srcOrd="1" destOrd="0" presId="urn:microsoft.com/office/officeart/2005/8/layout/orgChart1"/>
    <dgm:cxn modelId="{B846901E-2BA7-49EE-91B9-48578D36D304}" srcId="{DD88D406-DFCB-4A0A-96D0-ADBEA2A5711F}" destId="{C382EC3B-88B1-44F8-ACAA-866023097566}" srcOrd="1" destOrd="0" parTransId="{AAA47AF1-5D61-4034-89B5-E3324392D708}" sibTransId="{8C6F8791-D289-444D-895B-CA8FA4767DB8}"/>
    <dgm:cxn modelId="{57DCD91F-C086-4273-A275-C24E5E076B9C}" type="presOf" srcId="{2C7E3D47-0991-4578-87E3-29C65A32C15F}" destId="{6B42C01F-6B7F-4AD4-B524-DB7FD319BD96}" srcOrd="0" destOrd="0" presId="urn:microsoft.com/office/officeart/2005/8/layout/orgChart1"/>
    <dgm:cxn modelId="{6D453A25-7D67-4F5B-85E2-6C3D4FE0FC48}" type="presOf" srcId="{4B6C36D4-E5D7-4145-AF40-642E7F39FCA5}" destId="{43402F8B-F91D-4FE5-8E50-680F6529C84D}" srcOrd="1" destOrd="0" presId="urn:microsoft.com/office/officeart/2005/8/layout/orgChart1"/>
    <dgm:cxn modelId="{58820029-97A3-43E4-B3C9-77F113AC34E6}" srcId="{4B6C36D4-E5D7-4145-AF40-642E7F39FCA5}" destId="{E6E75349-2475-4A89-ABE0-F0C911E5D310}" srcOrd="0" destOrd="0" parTransId="{1F9FDC57-0D43-44B9-AEB3-43873BACA405}" sibTransId="{22D30A84-B3D0-45CB-A41B-3E8A840EBE0A}"/>
    <dgm:cxn modelId="{339A392F-BB27-4423-ACFC-998807A18F55}" srcId="{DDAEC507-9C46-4EA4-AB7E-0A4F9A79AD45}" destId="{DD88D406-DFCB-4A0A-96D0-ADBEA2A5711F}" srcOrd="0" destOrd="0" parTransId="{B9993106-9C84-47CB-9600-E684631AD49F}" sibTransId="{57099095-909E-41ED-B934-77B77AECF28A}"/>
    <dgm:cxn modelId="{FECF5530-58C6-4732-B5EA-B95A285ED513}" srcId="{4B6C36D4-E5D7-4145-AF40-642E7F39FCA5}" destId="{50A7A01C-3534-4F3E-82BB-F0006B481B77}" srcOrd="2" destOrd="0" parTransId="{B7588C46-E15B-4336-9CDA-C194F065526B}" sibTransId="{BD57CCC5-A028-4571-A2E0-99D86FA3C1F9}"/>
    <dgm:cxn modelId="{C415913C-F1F4-4814-AC6E-69253225264E}" srcId="{87662974-ED1B-4E0C-A9EF-88986DEB5906}" destId="{3F0EAE05-8EC6-4A4A-83B7-92305534E231}" srcOrd="0" destOrd="0" parTransId="{CBE40185-7E40-4BA6-9C6F-7CF60498D2C1}" sibTransId="{47CA9642-F992-4563-BCCD-AA255305E539}"/>
    <dgm:cxn modelId="{EF0BF53D-B408-46A3-9A8F-11338A166721}" type="presOf" srcId="{C382EC3B-88B1-44F8-ACAA-866023097566}" destId="{6EA49BE8-FFE0-46DA-BC6B-883A01EE8754}" srcOrd="1" destOrd="0" presId="urn:microsoft.com/office/officeart/2005/8/layout/orgChart1"/>
    <dgm:cxn modelId="{0A18695E-E1B5-4DA0-9DBE-398738E3FF5A}" type="presOf" srcId="{E731335A-1A3B-4096-8B48-324E2F32DAA4}" destId="{49AC432A-EF25-4CDB-B23E-F32E3C43E863}" srcOrd="0" destOrd="0" presId="urn:microsoft.com/office/officeart/2005/8/layout/orgChart1"/>
    <dgm:cxn modelId="{2280FF42-2155-4031-87C9-A0974DD6EF13}" type="presOf" srcId="{50A7A01C-3534-4F3E-82BB-F0006B481B77}" destId="{DC96CE02-A93D-4CF3-9F2C-42E61285A747}" srcOrd="0" destOrd="0" presId="urn:microsoft.com/office/officeart/2005/8/layout/orgChart1"/>
    <dgm:cxn modelId="{A6889A43-263B-4EE2-B44B-392956E35E63}" type="presOf" srcId="{E6E75349-2475-4A89-ABE0-F0C911E5D310}" destId="{333DD98D-64CF-4340-8F5B-43B8B88B6BE3}" srcOrd="1" destOrd="0" presId="urn:microsoft.com/office/officeart/2005/8/layout/orgChart1"/>
    <dgm:cxn modelId="{E2F77F45-FC20-489A-B543-902C54186756}" srcId="{3F0EAE05-8EC6-4A4A-83B7-92305534E231}" destId="{4B6C36D4-E5D7-4145-AF40-642E7F39FCA5}" srcOrd="0" destOrd="0" parTransId="{B0EF2FA1-F7C9-4531-B00E-4E128185E4D6}" sibTransId="{99532748-AAAA-4088-A813-D85456C9C045}"/>
    <dgm:cxn modelId="{A9700566-4CF9-4D7B-BBAE-EB88B7F572E5}" type="presOf" srcId="{1C751258-2542-40A8-A6D2-582EDFD3FA9D}" destId="{3BEBC47E-BA98-41B9-90C8-C8DCA56E9C12}" srcOrd="0" destOrd="0" presId="urn:microsoft.com/office/officeart/2005/8/layout/orgChart1"/>
    <dgm:cxn modelId="{49145E46-43BF-44D2-B6EB-2C8955DA5167}" srcId="{E6E75349-2475-4A89-ABE0-F0C911E5D310}" destId="{1FE77315-D5E8-423C-BB74-AFA7D2DEF941}" srcOrd="0" destOrd="0" parTransId="{900836ED-D11B-4DA4-A561-8643E629CF14}" sibTransId="{BA710888-6BB3-4C6B-BDC4-867A7F973E1A}"/>
    <dgm:cxn modelId="{97FC634C-6842-481C-AE2A-BE539E1808FF}" type="presOf" srcId="{B0EF2FA1-F7C9-4531-B00E-4E128185E4D6}" destId="{000AAA8E-3F49-4E83-B536-B3DDACC6D22D}" srcOrd="0" destOrd="0" presId="urn:microsoft.com/office/officeart/2005/8/layout/orgChart1"/>
    <dgm:cxn modelId="{515FAF4C-349E-4340-920C-E4AEA85C3166}" type="presOf" srcId="{A3B2F38C-D453-45D5-9DAC-8DE11D5FE922}" destId="{5495BC0A-C5B8-4632-A5EF-F9FB37F2D2DA}" srcOrd="0" destOrd="0" presId="urn:microsoft.com/office/officeart/2005/8/layout/orgChart1"/>
    <dgm:cxn modelId="{69CDB44D-A1B7-49D3-A540-E7210CFE6836}" type="presOf" srcId="{E731335A-1A3B-4096-8B48-324E2F32DAA4}" destId="{3EE13DE9-3CEF-4BC0-B61B-67160BE32CAF}" srcOrd="1" destOrd="0" presId="urn:microsoft.com/office/officeart/2005/8/layout/orgChart1"/>
    <dgm:cxn modelId="{7DDDBA6D-28CE-4DD7-812A-F096FA8F4AF1}" type="presOf" srcId="{E658E9B2-A435-4A58-8F32-AE62A992AA21}" destId="{1394D74B-8C5E-4FBE-9D50-BAADF1B5B10E}" srcOrd="0" destOrd="0" presId="urn:microsoft.com/office/officeart/2005/8/layout/orgChart1"/>
    <dgm:cxn modelId="{74148271-66FC-47C6-9906-4868163B2984}" type="presOf" srcId="{DDAEC507-9C46-4EA4-AB7E-0A4F9A79AD45}" destId="{F2650031-03E7-44DC-8262-F968A2230C0E}" srcOrd="1" destOrd="0" presId="urn:microsoft.com/office/officeart/2005/8/layout/orgChart1"/>
    <dgm:cxn modelId="{24BDD274-294C-44D0-9310-0E2A805FD1B4}" type="presOf" srcId="{B843C845-67CF-4F39-B465-9025D11B0D16}" destId="{DFC47440-AA52-4FA5-8A95-1B6E0A5CDABD}" srcOrd="0" destOrd="0" presId="urn:microsoft.com/office/officeart/2005/8/layout/orgChart1"/>
    <dgm:cxn modelId="{9D926177-CEB6-431D-AB16-BADA5CB7C90F}" srcId="{50A7A01C-3534-4F3E-82BB-F0006B481B77}" destId="{DDAEC507-9C46-4EA4-AB7E-0A4F9A79AD45}" srcOrd="0" destOrd="0" parTransId="{39F2999E-8B7C-4D7D-9860-598EC26A65EC}" sibTransId="{9A99E21B-02D3-43E3-B76C-69499425D5B2}"/>
    <dgm:cxn modelId="{6BFC077A-EA58-4364-AD50-E482690B2C21}" type="presOf" srcId="{3F0EAE05-8EC6-4A4A-83B7-92305534E231}" destId="{9A991EEA-8323-4B9A-9BB4-FC51ED98EF7F}" srcOrd="0" destOrd="0" presId="urn:microsoft.com/office/officeart/2005/8/layout/orgChart1"/>
    <dgm:cxn modelId="{4E9B4D80-C362-4634-A1BB-F7A16B258875}" type="presOf" srcId="{B9993106-9C84-47CB-9600-E684631AD49F}" destId="{B485562F-9E4D-471E-A4BF-0FEADDE56B5E}" srcOrd="0" destOrd="0" presId="urn:microsoft.com/office/officeart/2005/8/layout/orgChart1"/>
    <dgm:cxn modelId="{E9AE3481-19A2-4994-BEB8-47105DBA7FC3}" type="presOf" srcId="{C4FDCB25-092C-42AF-BFC5-ED6C4D71411D}" destId="{9715ECFC-EBB0-4EA5-A86F-CF03EA5386EA}" srcOrd="1" destOrd="0" presId="urn:microsoft.com/office/officeart/2005/8/layout/orgChart1"/>
    <dgm:cxn modelId="{AD0C1183-09EE-49D6-967C-EA5681980F97}" type="presOf" srcId="{14A967E3-2C2D-4B98-A299-1CAA7F24E586}" destId="{A3C21608-29F0-48E7-A58A-71D320D6A5CF}" srcOrd="1" destOrd="0" presId="urn:microsoft.com/office/officeart/2005/8/layout/orgChart1"/>
    <dgm:cxn modelId="{86AC6A86-6019-40B3-9E9F-6735027DA9FE}" srcId="{C4FDCB25-092C-42AF-BFC5-ED6C4D71411D}" destId="{0E48A4A5-4909-48E2-AE81-E8DC4C5DE835}" srcOrd="0" destOrd="0" parTransId="{A3B2F38C-D453-45D5-9DAC-8DE11D5FE922}" sibTransId="{8218A4EC-1B3E-42CB-9221-A8E77A2ECCB5}"/>
    <dgm:cxn modelId="{DA4D6687-D4AB-4A2E-9D73-784149BC16B6}" srcId="{C4FDCB25-092C-42AF-BFC5-ED6C4D71411D}" destId="{1C751258-2542-40A8-A6D2-582EDFD3FA9D}" srcOrd="2" destOrd="0" parTransId="{C6DAB643-C9A8-4686-BDCE-4027B30F233C}" sibTransId="{175284A0-21D9-4D33-BBB1-1D313CC9C6AE}"/>
    <dgm:cxn modelId="{2B672089-309C-4AD9-B8D0-6F11FAB5D516}" srcId="{DD88D406-DFCB-4A0A-96D0-ADBEA2A5711F}" destId="{AF3FA441-9644-4BC1-975E-47F78746CB8C}" srcOrd="0" destOrd="0" parTransId="{4AA127DB-3D27-41DA-B455-AE88FB3312AB}" sibTransId="{73C59D6E-32C8-4199-9C70-9D45F2B4F349}"/>
    <dgm:cxn modelId="{712F4E8F-75D1-4372-9555-EAB288A8C118}" type="presOf" srcId="{C382EC3B-88B1-44F8-ACAA-866023097566}" destId="{72B020CA-DFD0-4991-83AF-CDAD151AFFCB}" srcOrd="0" destOrd="0" presId="urn:microsoft.com/office/officeart/2005/8/layout/orgChart1"/>
    <dgm:cxn modelId="{F6A2B890-6326-4D71-9F00-61965AA4ACAE}" type="presOf" srcId="{4AA127DB-3D27-41DA-B455-AE88FB3312AB}" destId="{C30A324C-BA9C-4A1B-B8CB-14640DE8E528}" srcOrd="0" destOrd="0" presId="urn:microsoft.com/office/officeart/2005/8/layout/orgChart1"/>
    <dgm:cxn modelId="{46A4EA93-3D70-4437-8D19-7C720C7466BD}" type="presOf" srcId="{900836ED-D11B-4DA4-A561-8643E629CF14}" destId="{EEBBFB35-C517-47A3-A72D-5DBB0CCAF26B}" srcOrd="0" destOrd="0" presId="urn:microsoft.com/office/officeart/2005/8/layout/orgChart1"/>
    <dgm:cxn modelId="{93F8ED93-90C4-4BFA-98F4-F5C1C2EF345B}" type="presOf" srcId="{834745FC-C912-46A3-9C54-747EEE39A5BF}" destId="{F976711E-CA54-4EEA-BFDB-C389189884A4}" srcOrd="1" destOrd="0" presId="urn:microsoft.com/office/officeart/2005/8/layout/orgChart1"/>
    <dgm:cxn modelId="{FEADBF98-56BE-48A5-867E-FFF18D371D47}" type="presOf" srcId="{1FE77315-D5E8-423C-BB74-AFA7D2DEF941}" destId="{99ABA8E0-7EAB-4135-8767-7AEF5156902E}" srcOrd="1" destOrd="0" presId="urn:microsoft.com/office/officeart/2005/8/layout/orgChart1"/>
    <dgm:cxn modelId="{88ABBE9A-D11E-4609-9BCC-39C9EE6045C9}" type="presOf" srcId="{AAA47AF1-5D61-4034-89B5-E3324392D708}" destId="{9874C173-18F1-462E-A398-E5EE1055D6AF}" srcOrd="0" destOrd="0" presId="urn:microsoft.com/office/officeart/2005/8/layout/orgChart1"/>
    <dgm:cxn modelId="{D8EC829B-B026-4C50-BA9C-7C4FF2DEAFB7}" type="presOf" srcId="{1F9FDC57-0D43-44B9-AEB3-43873BACA405}" destId="{1E65F0FE-87C5-4D32-8B05-285907F5DE7B}" srcOrd="0" destOrd="0" presId="urn:microsoft.com/office/officeart/2005/8/layout/orgChart1"/>
    <dgm:cxn modelId="{E9B6439D-A529-4A86-81BC-73364529A23F}" type="presOf" srcId="{1C751258-2542-40A8-A6D2-582EDFD3FA9D}" destId="{4F352341-A770-41E8-AC96-316A65758974}" srcOrd="1" destOrd="0" presId="urn:microsoft.com/office/officeart/2005/8/layout/orgChart1"/>
    <dgm:cxn modelId="{71ECF19E-B0B4-4B67-856A-DCF1114D8EB9}" type="presOf" srcId="{2EDD88C5-BDB9-45AC-9777-25B6F7A8F47A}" destId="{73E156E7-3868-42C3-8AD1-424208042AA0}" srcOrd="0" destOrd="0" presId="urn:microsoft.com/office/officeart/2005/8/layout/orgChart1"/>
    <dgm:cxn modelId="{3385DBA3-553B-4941-9D47-D4E16DB2FECC}" type="presOf" srcId="{4B6C36D4-E5D7-4145-AF40-642E7F39FCA5}" destId="{A9EF583A-9CB5-4C88-AD21-1298CC0CEDB5}" srcOrd="0" destOrd="0" presId="urn:microsoft.com/office/officeart/2005/8/layout/orgChart1"/>
    <dgm:cxn modelId="{49A6EBA6-89A3-4821-BFD6-9FED009AD15C}" type="presOf" srcId="{E6E75349-2475-4A89-ABE0-F0C911E5D310}" destId="{5DA4917F-04EA-4743-8E20-4A9DCA7E7E28}" srcOrd="0" destOrd="0" presId="urn:microsoft.com/office/officeart/2005/8/layout/orgChart1"/>
    <dgm:cxn modelId="{5B8313B8-1EE6-4642-A582-5054BA39F162}" type="presOf" srcId="{87662974-ED1B-4E0C-A9EF-88986DEB5906}" destId="{92E4F983-EDF1-4C23-9595-D4188C3BA27F}" srcOrd="0" destOrd="0" presId="urn:microsoft.com/office/officeart/2005/8/layout/orgChart1"/>
    <dgm:cxn modelId="{10545EB8-A3C1-4A07-AC58-AEF18E87CD5A}" srcId="{DD88D406-DFCB-4A0A-96D0-ADBEA2A5711F}" destId="{14A967E3-2C2D-4B98-A299-1CAA7F24E586}" srcOrd="3" destOrd="0" parTransId="{EEF3AEFF-BF26-4010-8334-FE15F3C7F77D}" sibTransId="{7EC916A9-9635-4EBB-875B-3A147B64E2E4}"/>
    <dgm:cxn modelId="{478549B8-8AA3-4756-8808-0034F104E454}" type="presOf" srcId="{EEF3AEFF-BF26-4010-8334-FE15F3C7F77D}" destId="{9E5EE7B7-2928-4347-9D82-E6D4E968746F}" srcOrd="0" destOrd="0" presId="urn:microsoft.com/office/officeart/2005/8/layout/orgChart1"/>
    <dgm:cxn modelId="{921DE4B8-1582-4165-B1A9-7FDCDAB7144B}" type="presOf" srcId="{AF3FA441-9644-4BC1-975E-47F78746CB8C}" destId="{70BCED2A-04A1-4AD0-BFAD-85F850B359E7}" srcOrd="0" destOrd="0" presId="urn:microsoft.com/office/officeart/2005/8/layout/orgChart1"/>
    <dgm:cxn modelId="{41DF6BB9-5541-46BA-98C7-8EA7BDAF998B}" type="presOf" srcId="{0E48A4A5-4909-48E2-AE81-E8DC4C5DE835}" destId="{D6E8865B-3D9A-49C3-80C1-9975C0846CE6}" srcOrd="0" destOrd="0" presId="urn:microsoft.com/office/officeart/2005/8/layout/orgChart1"/>
    <dgm:cxn modelId="{A5C5BFBF-C244-4FD2-8971-E7ADFBCB415D}" type="presOf" srcId="{6EEE3551-4D1D-42DA-80E7-76AA84FD2AD0}" destId="{3CEDF5ED-2553-4C96-8BB8-3E5B710F94C9}" srcOrd="0" destOrd="0" presId="urn:microsoft.com/office/officeart/2005/8/layout/orgChart1"/>
    <dgm:cxn modelId="{168E95C1-F7AA-43B9-9B8F-FE2BBA90CD70}" type="presOf" srcId="{C4FDCB25-092C-42AF-BFC5-ED6C4D71411D}" destId="{C999E0F9-A1D2-4F64-B6B4-687408CF2797}" srcOrd="0" destOrd="0" presId="urn:microsoft.com/office/officeart/2005/8/layout/orgChart1"/>
    <dgm:cxn modelId="{CFFB9BC7-99E1-4B70-9AC1-49ECBE76415C}" type="presOf" srcId="{39F2999E-8B7C-4D7D-9860-598EC26A65EC}" destId="{F2CD68BD-B4DD-44CF-BDCE-52435432E18C}" srcOrd="0" destOrd="0" presId="urn:microsoft.com/office/officeart/2005/8/layout/orgChart1"/>
    <dgm:cxn modelId="{8022DDCB-FBFF-480D-AD66-0F2C89E26B52}" srcId="{DD88D406-DFCB-4A0A-96D0-ADBEA2A5711F}" destId="{595C30AD-68F0-413F-8C9B-AEA3C6CE1C86}" srcOrd="2" destOrd="0" parTransId="{B843C845-67CF-4F39-B465-9025D11B0D16}" sibTransId="{FDBFA665-B777-4A58-84CF-2416C40AA486}"/>
    <dgm:cxn modelId="{C00C18D0-7928-409D-8E6A-C6E6FB23D644}" type="presOf" srcId="{DDAEC507-9C46-4EA4-AB7E-0A4F9A79AD45}" destId="{C00DD67C-BCEA-41D8-BEFE-1888BB83B57B}" srcOrd="0" destOrd="0" presId="urn:microsoft.com/office/officeart/2005/8/layout/orgChart1"/>
    <dgm:cxn modelId="{C9A165D1-E263-4578-BFDE-FB4E761F51B2}" type="presOf" srcId="{14A967E3-2C2D-4B98-A299-1CAA7F24E586}" destId="{3F1648C8-7644-4091-95FA-C422510B7DC3}" srcOrd="0" destOrd="0" presId="urn:microsoft.com/office/officeart/2005/8/layout/orgChart1"/>
    <dgm:cxn modelId="{04BF55D4-8BE7-496E-B152-F7757501A84E}" srcId="{4B6C36D4-E5D7-4145-AF40-642E7F39FCA5}" destId="{E731335A-1A3B-4096-8B48-324E2F32DAA4}" srcOrd="1" destOrd="0" parTransId="{2EDD88C5-BDB9-45AC-9777-25B6F7A8F47A}" sibTransId="{B7A528AF-5AFA-4046-909C-0926017737F2}"/>
    <dgm:cxn modelId="{9FC23FDB-93DA-42AF-9131-21FC55E0E368}" type="presOf" srcId="{B0C75A6B-95AB-478E-8CAA-E8D9072B2D5E}" destId="{D29D8F08-7736-41F3-8F92-1B0D6E0F4F75}" srcOrd="0" destOrd="0" presId="urn:microsoft.com/office/officeart/2005/8/layout/orgChart1"/>
    <dgm:cxn modelId="{FEAFF7DF-A97E-426A-975E-9CC514221678}" type="presOf" srcId="{DD88D406-DFCB-4A0A-96D0-ADBEA2A5711F}" destId="{78119891-2CAB-4AE7-A7A5-C77D25E7E462}" srcOrd="0" destOrd="0" presId="urn:microsoft.com/office/officeart/2005/8/layout/orgChart1"/>
    <dgm:cxn modelId="{498371EE-F777-4D99-99DA-F8CCE7355163}" type="presOf" srcId="{834745FC-C912-46A3-9C54-747EEE39A5BF}" destId="{0AA45BF4-8C41-43D5-91FA-0461CC9E48B0}" srcOrd="0" destOrd="0" presId="urn:microsoft.com/office/officeart/2005/8/layout/orgChart1"/>
    <dgm:cxn modelId="{DD8A12EF-BBE2-4F06-B47F-BA4967726881}" srcId="{1FE77315-D5E8-423C-BB74-AFA7D2DEF941}" destId="{C4FDCB25-092C-42AF-BFC5-ED6C4D71411D}" srcOrd="0" destOrd="0" parTransId="{B0C75A6B-95AB-478E-8CAA-E8D9072B2D5E}" sibTransId="{95F946EE-FFA2-49C3-94B9-FD766D148CFB}"/>
    <dgm:cxn modelId="{81B565F3-2142-4A29-AB61-4D8A5BFE6CAF}" type="presOf" srcId="{3F0EAE05-8EC6-4A4A-83B7-92305534E231}" destId="{810F4522-DE89-4A14-94FC-10E2696DF44E}" srcOrd="1" destOrd="0" presId="urn:microsoft.com/office/officeart/2005/8/layout/orgChart1"/>
    <dgm:cxn modelId="{241E65F6-3EB7-4F71-AB27-0381D191C555}" type="presOf" srcId="{AF3FA441-9644-4BC1-975E-47F78746CB8C}" destId="{26D59DB4-5CE5-48A4-9055-C8545360C62B}" srcOrd="1" destOrd="0" presId="urn:microsoft.com/office/officeart/2005/8/layout/orgChart1"/>
    <dgm:cxn modelId="{53007BFA-937B-467D-A49A-EABD4A219E29}" type="presOf" srcId="{1FE77315-D5E8-423C-BB74-AFA7D2DEF941}" destId="{407F728E-5B36-495E-8F9D-9DB0B192EEDF}" srcOrd="0" destOrd="0" presId="urn:microsoft.com/office/officeart/2005/8/layout/orgChart1"/>
    <dgm:cxn modelId="{1CFE85FD-9DB4-43DA-98C5-E08AFD509BE5}" type="presOf" srcId="{C6DAB643-C9A8-4686-BDCE-4027B30F233C}" destId="{4D4EE37B-E525-4454-9999-4CFFF03121CB}" srcOrd="0" destOrd="0" presId="urn:microsoft.com/office/officeart/2005/8/layout/orgChart1"/>
    <dgm:cxn modelId="{040790FF-ACC1-48BD-9AA9-8C7574640FAB}" type="presOf" srcId="{B7588C46-E15B-4336-9CDA-C194F065526B}" destId="{754B1053-42EF-43FE-BDD3-C08685D9D4A1}" srcOrd="0" destOrd="0" presId="urn:microsoft.com/office/officeart/2005/8/layout/orgChart1"/>
    <dgm:cxn modelId="{22AA6818-70C3-4BF3-BCDC-01C5E87848E5}" type="presParOf" srcId="{92E4F983-EDF1-4C23-9595-D4188C3BA27F}" destId="{51654DE8-8511-4818-B213-C31584EAED6A}" srcOrd="0" destOrd="0" presId="urn:microsoft.com/office/officeart/2005/8/layout/orgChart1"/>
    <dgm:cxn modelId="{3FAB5F1A-A8E9-4391-A80A-0EA02AC06953}" type="presParOf" srcId="{51654DE8-8511-4818-B213-C31584EAED6A}" destId="{6019EB16-F032-4DFB-92B1-9F1509584A94}" srcOrd="0" destOrd="0" presId="urn:microsoft.com/office/officeart/2005/8/layout/orgChart1"/>
    <dgm:cxn modelId="{0BA926DF-F66D-4C89-8F2A-6FE3A2901E92}" type="presParOf" srcId="{6019EB16-F032-4DFB-92B1-9F1509584A94}" destId="{9A991EEA-8323-4B9A-9BB4-FC51ED98EF7F}" srcOrd="0" destOrd="0" presId="urn:microsoft.com/office/officeart/2005/8/layout/orgChart1"/>
    <dgm:cxn modelId="{25538B79-D349-412C-9425-BC434819D2FD}" type="presParOf" srcId="{6019EB16-F032-4DFB-92B1-9F1509584A94}" destId="{810F4522-DE89-4A14-94FC-10E2696DF44E}" srcOrd="1" destOrd="0" presId="urn:microsoft.com/office/officeart/2005/8/layout/orgChart1"/>
    <dgm:cxn modelId="{186F7F40-01E7-46DC-A552-A4886BEFE8C1}" type="presParOf" srcId="{51654DE8-8511-4818-B213-C31584EAED6A}" destId="{81A9BFBB-5042-463D-BFB4-C20B776222B4}" srcOrd="1" destOrd="0" presId="urn:microsoft.com/office/officeart/2005/8/layout/orgChart1"/>
    <dgm:cxn modelId="{045AC337-B0E6-4EB9-B977-E1FE4BDCDC21}" type="presParOf" srcId="{81A9BFBB-5042-463D-BFB4-C20B776222B4}" destId="{000AAA8E-3F49-4E83-B536-B3DDACC6D22D}" srcOrd="0" destOrd="0" presId="urn:microsoft.com/office/officeart/2005/8/layout/orgChart1"/>
    <dgm:cxn modelId="{CCFDEE6A-F62B-4ACF-8118-854B95BC14F5}" type="presParOf" srcId="{81A9BFBB-5042-463D-BFB4-C20B776222B4}" destId="{34C0988E-E880-42F8-9EC3-8B99A5057633}" srcOrd="1" destOrd="0" presId="urn:microsoft.com/office/officeart/2005/8/layout/orgChart1"/>
    <dgm:cxn modelId="{638409B7-0C5A-4A19-BCD6-DF06424B4AC4}" type="presParOf" srcId="{34C0988E-E880-42F8-9EC3-8B99A5057633}" destId="{7639F4ED-4D50-473E-AC60-3642D78723DF}" srcOrd="0" destOrd="0" presId="urn:microsoft.com/office/officeart/2005/8/layout/orgChart1"/>
    <dgm:cxn modelId="{F738998E-4C26-4192-936A-CDB24400EE8E}" type="presParOf" srcId="{7639F4ED-4D50-473E-AC60-3642D78723DF}" destId="{A9EF583A-9CB5-4C88-AD21-1298CC0CEDB5}" srcOrd="0" destOrd="0" presId="urn:microsoft.com/office/officeart/2005/8/layout/orgChart1"/>
    <dgm:cxn modelId="{90679D25-30E5-4DDD-8F5B-189D06F3E5B2}" type="presParOf" srcId="{7639F4ED-4D50-473E-AC60-3642D78723DF}" destId="{43402F8B-F91D-4FE5-8E50-680F6529C84D}" srcOrd="1" destOrd="0" presId="urn:microsoft.com/office/officeart/2005/8/layout/orgChart1"/>
    <dgm:cxn modelId="{4C8F23A8-378E-4E39-B36E-01E7E23734F7}" type="presParOf" srcId="{34C0988E-E880-42F8-9EC3-8B99A5057633}" destId="{AE01ED59-D122-4E1C-B070-24EE925CAE37}" srcOrd="1" destOrd="0" presId="urn:microsoft.com/office/officeart/2005/8/layout/orgChart1"/>
    <dgm:cxn modelId="{2CCA19BE-BC5A-41F4-A5E9-93DF90332EB1}" type="presParOf" srcId="{AE01ED59-D122-4E1C-B070-24EE925CAE37}" destId="{1E65F0FE-87C5-4D32-8B05-285907F5DE7B}" srcOrd="0" destOrd="0" presId="urn:microsoft.com/office/officeart/2005/8/layout/orgChart1"/>
    <dgm:cxn modelId="{C90B5BA1-9BBD-45B0-9B40-F8FE41B3D395}" type="presParOf" srcId="{AE01ED59-D122-4E1C-B070-24EE925CAE37}" destId="{F3C34E69-26C3-4C62-A2C8-02C6C36E9DD2}" srcOrd="1" destOrd="0" presId="urn:microsoft.com/office/officeart/2005/8/layout/orgChart1"/>
    <dgm:cxn modelId="{351300A1-4338-47BA-A877-D6A32C449960}" type="presParOf" srcId="{F3C34E69-26C3-4C62-A2C8-02C6C36E9DD2}" destId="{DC419354-B40F-4F9A-89C3-DB95D8515A48}" srcOrd="0" destOrd="0" presId="urn:microsoft.com/office/officeart/2005/8/layout/orgChart1"/>
    <dgm:cxn modelId="{B59983CE-E2F2-429B-AC11-CD1C453AFF38}" type="presParOf" srcId="{DC419354-B40F-4F9A-89C3-DB95D8515A48}" destId="{5DA4917F-04EA-4743-8E20-4A9DCA7E7E28}" srcOrd="0" destOrd="0" presId="urn:microsoft.com/office/officeart/2005/8/layout/orgChart1"/>
    <dgm:cxn modelId="{6A959231-BDB7-458D-8A9B-C9FF5CD44366}" type="presParOf" srcId="{DC419354-B40F-4F9A-89C3-DB95D8515A48}" destId="{333DD98D-64CF-4340-8F5B-43B8B88B6BE3}" srcOrd="1" destOrd="0" presId="urn:microsoft.com/office/officeart/2005/8/layout/orgChart1"/>
    <dgm:cxn modelId="{8DEF73F7-0C12-4960-B6E1-DAE54B44161B}" type="presParOf" srcId="{F3C34E69-26C3-4C62-A2C8-02C6C36E9DD2}" destId="{D4889837-AA10-40AD-ABF3-2AE876FC8BCC}" srcOrd="1" destOrd="0" presId="urn:microsoft.com/office/officeart/2005/8/layout/orgChart1"/>
    <dgm:cxn modelId="{A9667959-69CE-4DF7-941C-251CAC05719A}" type="presParOf" srcId="{D4889837-AA10-40AD-ABF3-2AE876FC8BCC}" destId="{EEBBFB35-C517-47A3-A72D-5DBB0CCAF26B}" srcOrd="0" destOrd="0" presId="urn:microsoft.com/office/officeart/2005/8/layout/orgChart1"/>
    <dgm:cxn modelId="{F552FB3D-68DF-42E8-A0B7-874758073A43}" type="presParOf" srcId="{D4889837-AA10-40AD-ABF3-2AE876FC8BCC}" destId="{13D331B9-C53D-4018-8924-9F0C1993E9FA}" srcOrd="1" destOrd="0" presId="urn:microsoft.com/office/officeart/2005/8/layout/orgChart1"/>
    <dgm:cxn modelId="{965CA03B-B189-4095-B34F-138A1F57A8C3}" type="presParOf" srcId="{13D331B9-C53D-4018-8924-9F0C1993E9FA}" destId="{7704E87B-DD18-4BDF-A284-46210CCA7751}" srcOrd="0" destOrd="0" presId="urn:microsoft.com/office/officeart/2005/8/layout/orgChart1"/>
    <dgm:cxn modelId="{B1E157E4-C6DF-4057-9EFA-32C04DD2B86F}" type="presParOf" srcId="{7704E87B-DD18-4BDF-A284-46210CCA7751}" destId="{407F728E-5B36-495E-8F9D-9DB0B192EEDF}" srcOrd="0" destOrd="0" presId="urn:microsoft.com/office/officeart/2005/8/layout/orgChart1"/>
    <dgm:cxn modelId="{81E530FF-6CB0-44B2-908B-0998331C7899}" type="presParOf" srcId="{7704E87B-DD18-4BDF-A284-46210CCA7751}" destId="{99ABA8E0-7EAB-4135-8767-7AEF5156902E}" srcOrd="1" destOrd="0" presId="urn:microsoft.com/office/officeart/2005/8/layout/orgChart1"/>
    <dgm:cxn modelId="{E60B8DFC-3DAE-4AA7-8C42-E629671EDC00}" type="presParOf" srcId="{13D331B9-C53D-4018-8924-9F0C1993E9FA}" destId="{5C7FBCFE-66A6-49DB-9D26-E9257C53AAE4}" srcOrd="1" destOrd="0" presId="urn:microsoft.com/office/officeart/2005/8/layout/orgChart1"/>
    <dgm:cxn modelId="{3B15CD57-13B5-4E3E-9056-D254E0B1B823}" type="presParOf" srcId="{5C7FBCFE-66A6-49DB-9D26-E9257C53AAE4}" destId="{D29D8F08-7736-41F3-8F92-1B0D6E0F4F75}" srcOrd="0" destOrd="0" presId="urn:microsoft.com/office/officeart/2005/8/layout/orgChart1"/>
    <dgm:cxn modelId="{5A0E3623-4029-4142-9D72-8D5512E96C14}" type="presParOf" srcId="{5C7FBCFE-66A6-49DB-9D26-E9257C53AAE4}" destId="{980BC6A4-5203-4F47-B46D-AE0A28144B9A}" srcOrd="1" destOrd="0" presId="urn:microsoft.com/office/officeart/2005/8/layout/orgChart1"/>
    <dgm:cxn modelId="{23B50381-DD3E-4629-9C1F-B623CFC64F54}" type="presParOf" srcId="{980BC6A4-5203-4F47-B46D-AE0A28144B9A}" destId="{B919BF22-54E2-4957-B763-9DF4C1B590D3}" srcOrd="0" destOrd="0" presId="urn:microsoft.com/office/officeart/2005/8/layout/orgChart1"/>
    <dgm:cxn modelId="{4488C721-25AF-4009-8651-552BB477FBE8}" type="presParOf" srcId="{B919BF22-54E2-4957-B763-9DF4C1B590D3}" destId="{C999E0F9-A1D2-4F64-B6B4-687408CF2797}" srcOrd="0" destOrd="0" presId="urn:microsoft.com/office/officeart/2005/8/layout/orgChart1"/>
    <dgm:cxn modelId="{3CE11B78-30F9-4924-B3BF-07E0A9EB221E}" type="presParOf" srcId="{B919BF22-54E2-4957-B763-9DF4C1B590D3}" destId="{9715ECFC-EBB0-4EA5-A86F-CF03EA5386EA}" srcOrd="1" destOrd="0" presId="urn:microsoft.com/office/officeart/2005/8/layout/orgChart1"/>
    <dgm:cxn modelId="{D7C5BA9C-76E8-4CE9-A4F7-BD492752A42B}" type="presParOf" srcId="{980BC6A4-5203-4F47-B46D-AE0A28144B9A}" destId="{C090C63D-0154-4367-8E61-632CEC9F6B02}" srcOrd="1" destOrd="0" presId="urn:microsoft.com/office/officeart/2005/8/layout/orgChart1"/>
    <dgm:cxn modelId="{CDA8E908-25E8-4102-8974-3C30A9A27EBB}" type="presParOf" srcId="{C090C63D-0154-4367-8E61-632CEC9F6B02}" destId="{5495BC0A-C5B8-4632-A5EF-F9FB37F2D2DA}" srcOrd="0" destOrd="0" presId="urn:microsoft.com/office/officeart/2005/8/layout/orgChart1"/>
    <dgm:cxn modelId="{93A9071C-118F-4C41-97FD-4A692B40DCF6}" type="presParOf" srcId="{C090C63D-0154-4367-8E61-632CEC9F6B02}" destId="{6B9FEF3B-B338-48A5-9605-4BC9475BFEFF}" srcOrd="1" destOrd="0" presId="urn:microsoft.com/office/officeart/2005/8/layout/orgChart1"/>
    <dgm:cxn modelId="{0118EA94-113B-4563-A17F-2CCE3289AE59}" type="presParOf" srcId="{6B9FEF3B-B338-48A5-9605-4BC9475BFEFF}" destId="{770A8450-97B2-4247-A000-D828CFC4E456}" srcOrd="0" destOrd="0" presId="urn:microsoft.com/office/officeart/2005/8/layout/orgChart1"/>
    <dgm:cxn modelId="{625FC824-3CAA-4FF7-AB55-BE7DBBC1B411}" type="presParOf" srcId="{770A8450-97B2-4247-A000-D828CFC4E456}" destId="{D6E8865B-3D9A-49C3-80C1-9975C0846CE6}" srcOrd="0" destOrd="0" presId="urn:microsoft.com/office/officeart/2005/8/layout/orgChart1"/>
    <dgm:cxn modelId="{457B56C4-E78E-428F-9F6D-920BF2243027}" type="presParOf" srcId="{770A8450-97B2-4247-A000-D828CFC4E456}" destId="{DD3E8924-B0C4-46ED-86E8-80A9492B1C68}" srcOrd="1" destOrd="0" presId="urn:microsoft.com/office/officeart/2005/8/layout/orgChart1"/>
    <dgm:cxn modelId="{D5026080-DE02-4975-A383-B8BFACA5D8DF}" type="presParOf" srcId="{6B9FEF3B-B338-48A5-9605-4BC9475BFEFF}" destId="{6E75B7A3-B79D-4C07-B97A-E8D2D1B13A63}" srcOrd="1" destOrd="0" presId="urn:microsoft.com/office/officeart/2005/8/layout/orgChart1"/>
    <dgm:cxn modelId="{952D35E9-90EA-4A83-BBEF-8B89DA225F71}" type="presParOf" srcId="{6B9FEF3B-B338-48A5-9605-4BC9475BFEFF}" destId="{75779C14-8F20-423A-935E-23E6542B6E92}" srcOrd="2" destOrd="0" presId="urn:microsoft.com/office/officeart/2005/8/layout/orgChart1"/>
    <dgm:cxn modelId="{5E6422D3-CB7D-4265-A00C-01F8EC25F480}" type="presParOf" srcId="{C090C63D-0154-4367-8E61-632CEC9F6B02}" destId="{1394D74B-8C5E-4FBE-9D50-BAADF1B5B10E}" srcOrd="2" destOrd="0" presId="urn:microsoft.com/office/officeart/2005/8/layout/orgChart1"/>
    <dgm:cxn modelId="{B2992466-91AD-45D1-92DB-F8CC1FF13091}" type="presParOf" srcId="{C090C63D-0154-4367-8E61-632CEC9F6B02}" destId="{A41370DC-F521-401D-B54F-B6FB4C24997D}" srcOrd="3" destOrd="0" presId="urn:microsoft.com/office/officeart/2005/8/layout/orgChart1"/>
    <dgm:cxn modelId="{F4DEFA84-10CE-4E5B-BC34-FD4223EA9B06}" type="presParOf" srcId="{A41370DC-F521-401D-B54F-B6FB4C24997D}" destId="{847FAC8E-817A-4BE5-B062-E9FF7CFAAF29}" srcOrd="0" destOrd="0" presId="urn:microsoft.com/office/officeart/2005/8/layout/orgChart1"/>
    <dgm:cxn modelId="{003D7F55-4DE3-41CC-A6A7-277C0A2421A6}" type="presParOf" srcId="{847FAC8E-817A-4BE5-B062-E9FF7CFAAF29}" destId="{6B42C01F-6B7F-4AD4-B524-DB7FD319BD96}" srcOrd="0" destOrd="0" presId="urn:microsoft.com/office/officeart/2005/8/layout/orgChart1"/>
    <dgm:cxn modelId="{C26A8FCC-C9C1-457B-AA7E-A77059B6E52F}" type="presParOf" srcId="{847FAC8E-817A-4BE5-B062-E9FF7CFAAF29}" destId="{247523B6-DDF4-4BE7-85EA-81EA4B1B02B8}" srcOrd="1" destOrd="0" presId="urn:microsoft.com/office/officeart/2005/8/layout/orgChart1"/>
    <dgm:cxn modelId="{EDE337BF-E40A-4AC9-AA7D-3A1870DF8183}" type="presParOf" srcId="{A41370DC-F521-401D-B54F-B6FB4C24997D}" destId="{5EF2F004-A865-4B37-BC73-A6D7E066670F}" srcOrd="1" destOrd="0" presId="urn:microsoft.com/office/officeart/2005/8/layout/orgChart1"/>
    <dgm:cxn modelId="{B6658EC1-ECB8-4DDF-AD21-F3AF02E53943}" type="presParOf" srcId="{A41370DC-F521-401D-B54F-B6FB4C24997D}" destId="{7BAD35E6-A179-4FFC-A04A-0A9EE6FEC8B5}" srcOrd="2" destOrd="0" presId="urn:microsoft.com/office/officeart/2005/8/layout/orgChart1"/>
    <dgm:cxn modelId="{B043E118-5013-4679-B763-29DB9077FBAA}" type="presParOf" srcId="{C090C63D-0154-4367-8E61-632CEC9F6B02}" destId="{4D4EE37B-E525-4454-9999-4CFFF03121CB}" srcOrd="4" destOrd="0" presId="urn:microsoft.com/office/officeart/2005/8/layout/orgChart1"/>
    <dgm:cxn modelId="{C5869F3A-8417-4A95-AC40-852572077F5D}" type="presParOf" srcId="{C090C63D-0154-4367-8E61-632CEC9F6B02}" destId="{E81AEA1A-927D-4E25-98AE-CDF3DF1D0DDF}" srcOrd="5" destOrd="0" presId="urn:microsoft.com/office/officeart/2005/8/layout/orgChart1"/>
    <dgm:cxn modelId="{411A54C3-5869-4506-BFDD-D8415A0551A2}" type="presParOf" srcId="{E81AEA1A-927D-4E25-98AE-CDF3DF1D0DDF}" destId="{A44D852D-D728-4F9C-A253-B7AB8691C72F}" srcOrd="0" destOrd="0" presId="urn:microsoft.com/office/officeart/2005/8/layout/orgChart1"/>
    <dgm:cxn modelId="{727911D1-627D-41CE-A412-5DDDDFB1BD3A}" type="presParOf" srcId="{A44D852D-D728-4F9C-A253-B7AB8691C72F}" destId="{3BEBC47E-BA98-41B9-90C8-C8DCA56E9C12}" srcOrd="0" destOrd="0" presId="urn:microsoft.com/office/officeart/2005/8/layout/orgChart1"/>
    <dgm:cxn modelId="{EF9FEFCC-4511-41C2-B70A-12DFB065FFF4}" type="presParOf" srcId="{A44D852D-D728-4F9C-A253-B7AB8691C72F}" destId="{4F352341-A770-41E8-AC96-316A65758974}" srcOrd="1" destOrd="0" presId="urn:microsoft.com/office/officeart/2005/8/layout/orgChart1"/>
    <dgm:cxn modelId="{F7C30D36-DA51-4A6A-BF55-ECBF129E6F51}" type="presParOf" srcId="{E81AEA1A-927D-4E25-98AE-CDF3DF1D0DDF}" destId="{964D2F7E-CC4F-46BB-9CDE-F2D76EE93EF7}" srcOrd="1" destOrd="0" presId="urn:microsoft.com/office/officeart/2005/8/layout/orgChart1"/>
    <dgm:cxn modelId="{768EADBC-ECFA-4867-A7F8-1BAE77EE1A8C}" type="presParOf" srcId="{E81AEA1A-927D-4E25-98AE-CDF3DF1D0DDF}" destId="{7457ED7C-206A-4E8B-BB45-35B1BDF00296}" srcOrd="2" destOrd="0" presId="urn:microsoft.com/office/officeart/2005/8/layout/orgChart1"/>
    <dgm:cxn modelId="{8A0DE726-9531-48D8-B280-2B31F14AF5AB}" type="presParOf" srcId="{980BC6A4-5203-4F47-B46D-AE0A28144B9A}" destId="{4E5D3FC4-7F9F-491C-BEB8-55DB3E23FFFC}" srcOrd="2" destOrd="0" presId="urn:microsoft.com/office/officeart/2005/8/layout/orgChart1"/>
    <dgm:cxn modelId="{9732EDC3-E2B4-49C6-B758-E5E30BE5A94B}" type="presParOf" srcId="{13D331B9-C53D-4018-8924-9F0C1993E9FA}" destId="{4053B577-05A9-4C94-89AD-AC873B7089ED}" srcOrd="2" destOrd="0" presId="urn:microsoft.com/office/officeart/2005/8/layout/orgChart1"/>
    <dgm:cxn modelId="{D520FC1A-3F0E-4D06-8D0F-50D2B92E3F1D}" type="presParOf" srcId="{F3C34E69-26C3-4C62-A2C8-02C6C36E9DD2}" destId="{1DE6D545-5C42-4036-B8A2-F0A35379AF8D}" srcOrd="2" destOrd="0" presId="urn:microsoft.com/office/officeart/2005/8/layout/orgChart1"/>
    <dgm:cxn modelId="{C784DB71-0779-4524-B2AD-DDE8497B5464}" type="presParOf" srcId="{AE01ED59-D122-4E1C-B070-24EE925CAE37}" destId="{73E156E7-3868-42C3-8AD1-424208042AA0}" srcOrd="2" destOrd="0" presId="urn:microsoft.com/office/officeart/2005/8/layout/orgChart1"/>
    <dgm:cxn modelId="{287E4D42-7D7B-4A5D-93C2-1AB9A4A1A335}" type="presParOf" srcId="{AE01ED59-D122-4E1C-B070-24EE925CAE37}" destId="{B2A12A85-531F-401C-B47F-1CD37E689270}" srcOrd="3" destOrd="0" presId="urn:microsoft.com/office/officeart/2005/8/layout/orgChart1"/>
    <dgm:cxn modelId="{63F8DB75-B5DA-4BF5-AF9D-026A55B95756}" type="presParOf" srcId="{B2A12A85-531F-401C-B47F-1CD37E689270}" destId="{B5DAE1FD-5C2B-4A9E-A32E-A9105EE54E19}" srcOrd="0" destOrd="0" presId="urn:microsoft.com/office/officeart/2005/8/layout/orgChart1"/>
    <dgm:cxn modelId="{4FADFB48-4835-4E0C-BFC7-AE80E3FF04CD}" type="presParOf" srcId="{B5DAE1FD-5C2B-4A9E-A32E-A9105EE54E19}" destId="{49AC432A-EF25-4CDB-B23E-F32E3C43E863}" srcOrd="0" destOrd="0" presId="urn:microsoft.com/office/officeart/2005/8/layout/orgChart1"/>
    <dgm:cxn modelId="{21997D05-83D7-498D-AB18-7C738A660584}" type="presParOf" srcId="{B5DAE1FD-5C2B-4A9E-A32E-A9105EE54E19}" destId="{3EE13DE9-3CEF-4BC0-B61B-67160BE32CAF}" srcOrd="1" destOrd="0" presId="urn:microsoft.com/office/officeart/2005/8/layout/orgChart1"/>
    <dgm:cxn modelId="{DE7CA8F5-9F15-4109-B99F-BB442229C5AD}" type="presParOf" srcId="{B2A12A85-531F-401C-B47F-1CD37E689270}" destId="{B8D0CD27-C299-4535-AC51-9CF28FEA9C65}" srcOrd="1" destOrd="0" presId="urn:microsoft.com/office/officeart/2005/8/layout/orgChart1"/>
    <dgm:cxn modelId="{9C8FBD99-1EC5-4A77-9841-7BAAA42738A4}" type="presParOf" srcId="{B8D0CD27-C299-4535-AC51-9CF28FEA9C65}" destId="{3CEDF5ED-2553-4C96-8BB8-3E5B710F94C9}" srcOrd="0" destOrd="0" presId="urn:microsoft.com/office/officeart/2005/8/layout/orgChart1"/>
    <dgm:cxn modelId="{B7DF93D6-BFB2-4829-BAF8-322519038050}" type="presParOf" srcId="{B8D0CD27-C299-4535-AC51-9CF28FEA9C65}" destId="{5706C795-8871-4841-85AB-387BB9794BB0}" srcOrd="1" destOrd="0" presId="urn:microsoft.com/office/officeart/2005/8/layout/orgChart1"/>
    <dgm:cxn modelId="{E3452F4E-7F5A-42CD-87E2-C38531BD948E}" type="presParOf" srcId="{5706C795-8871-4841-85AB-387BB9794BB0}" destId="{818906C0-9791-47C9-AD6F-7542437493B7}" srcOrd="0" destOrd="0" presId="urn:microsoft.com/office/officeart/2005/8/layout/orgChart1"/>
    <dgm:cxn modelId="{1F053077-6C05-45A7-81DC-59DD5D0C4931}" type="presParOf" srcId="{818906C0-9791-47C9-AD6F-7542437493B7}" destId="{0AA45BF4-8C41-43D5-91FA-0461CC9E48B0}" srcOrd="0" destOrd="0" presId="urn:microsoft.com/office/officeart/2005/8/layout/orgChart1"/>
    <dgm:cxn modelId="{8C8649D1-71BE-45E8-BD79-EA8D21007007}" type="presParOf" srcId="{818906C0-9791-47C9-AD6F-7542437493B7}" destId="{F976711E-CA54-4EEA-BFDB-C389189884A4}" srcOrd="1" destOrd="0" presId="urn:microsoft.com/office/officeart/2005/8/layout/orgChart1"/>
    <dgm:cxn modelId="{B1C6673C-7208-454A-B046-25BA192C9DCA}" type="presParOf" srcId="{5706C795-8871-4841-85AB-387BB9794BB0}" destId="{F17D4A76-EC82-4207-B6BE-6CDE64D80273}" srcOrd="1" destOrd="0" presId="urn:microsoft.com/office/officeart/2005/8/layout/orgChart1"/>
    <dgm:cxn modelId="{15CF34BA-2BC7-4BF6-A0A4-59DACA4D82B4}" type="presParOf" srcId="{5706C795-8871-4841-85AB-387BB9794BB0}" destId="{056DDF7C-1139-4722-89B1-127A9DF29B8D}" srcOrd="2" destOrd="0" presId="urn:microsoft.com/office/officeart/2005/8/layout/orgChart1"/>
    <dgm:cxn modelId="{BEC10CD5-5D4D-428F-9843-EADA6D6DFA21}" type="presParOf" srcId="{B2A12A85-531F-401C-B47F-1CD37E689270}" destId="{C19FFF4B-00DE-45B9-8239-93F209F83890}" srcOrd="2" destOrd="0" presId="urn:microsoft.com/office/officeart/2005/8/layout/orgChart1"/>
    <dgm:cxn modelId="{D7617063-43EE-4258-9489-31BB4983846B}" type="presParOf" srcId="{AE01ED59-D122-4E1C-B070-24EE925CAE37}" destId="{754B1053-42EF-43FE-BDD3-C08685D9D4A1}" srcOrd="4" destOrd="0" presId="urn:microsoft.com/office/officeart/2005/8/layout/orgChart1"/>
    <dgm:cxn modelId="{CE095676-304C-4884-84D9-5093D80EC6AB}" type="presParOf" srcId="{AE01ED59-D122-4E1C-B070-24EE925CAE37}" destId="{8DCB81A7-2B0F-4BF0-9255-8BE383DE08B6}" srcOrd="5" destOrd="0" presId="urn:microsoft.com/office/officeart/2005/8/layout/orgChart1"/>
    <dgm:cxn modelId="{761B3C8B-3DE6-4365-98A4-C3E60CBBE369}" type="presParOf" srcId="{8DCB81A7-2B0F-4BF0-9255-8BE383DE08B6}" destId="{312D8DE6-306A-40A2-9658-9948328531B6}" srcOrd="0" destOrd="0" presId="urn:microsoft.com/office/officeart/2005/8/layout/orgChart1"/>
    <dgm:cxn modelId="{E2551F88-659D-45A0-8384-D65A178E8E75}" type="presParOf" srcId="{312D8DE6-306A-40A2-9658-9948328531B6}" destId="{DC96CE02-A93D-4CF3-9F2C-42E61285A747}" srcOrd="0" destOrd="0" presId="urn:microsoft.com/office/officeart/2005/8/layout/orgChart1"/>
    <dgm:cxn modelId="{D4710E77-2515-41A6-9D8C-B4F390DE2C58}" type="presParOf" srcId="{312D8DE6-306A-40A2-9658-9948328531B6}" destId="{29FD822E-EC3D-47F1-B761-4EAE486CF5BC}" srcOrd="1" destOrd="0" presId="urn:microsoft.com/office/officeart/2005/8/layout/orgChart1"/>
    <dgm:cxn modelId="{9A7D95A0-77BC-4EF2-9085-0D17B81CEEEF}" type="presParOf" srcId="{8DCB81A7-2B0F-4BF0-9255-8BE383DE08B6}" destId="{D5AA1C46-FBD5-4E0F-ACB7-550525BC8938}" srcOrd="1" destOrd="0" presId="urn:microsoft.com/office/officeart/2005/8/layout/orgChart1"/>
    <dgm:cxn modelId="{F6D9E737-72FE-4B24-A62B-130DDB043B1A}" type="presParOf" srcId="{D5AA1C46-FBD5-4E0F-ACB7-550525BC8938}" destId="{F2CD68BD-B4DD-44CF-BDCE-52435432E18C}" srcOrd="0" destOrd="0" presId="urn:microsoft.com/office/officeart/2005/8/layout/orgChart1"/>
    <dgm:cxn modelId="{C06397F0-6956-4BAD-A4DD-4C9AB3A6EA6B}" type="presParOf" srcId="{D5AA1C46-FBD5-4E0F-ACB7-550525BC8938}" destId="{A6AB688F-3A41-4EBE-A4D6-8216F2F7CF6A}" srcOrd="1" destOrd="0" presId="urn:microsoft.com/office/officeart/2005/8/layout/orgChart1"/>
    <dgm:cxn modelId="{BDE0ED4A-7A44-449D-B764-A1558AA39D5E}" type="presParOf" srcId="{A6AB688F-3A41-4EBE-A4D6-8216F2F7CF6A}" destId="{9C67291E-502B-4472-9ABC-9A2A237DA0BD}" srcOrd="0" destOrd="0" presId="urn:microsoft.com/office/officeart/2005/8/layout/orgChart1"/>
    <dgm:cxn modelId="{2AC6B1A8-A9D0-4D0D-87D0-0D1F3B10DD25}" type="presParOf" srcId="{9C67291E-502B-4472-9ABC-9A2A237DA0BD}" destId="{C00DD67C-BCEA-41D8-BEFE-1888BB83B57B}" srcOrd="0" destOrd="0" presId="urn:microsoft.com/office/officeart/2005/8/layout/orgChart1"/>
    <dgm:cxn modelId="{F6E1FA55-8840-4FDE-BF19-46333E8064D9}" type="presParOf" srcId="{9C67291E-502B-4472-9ABC-9A2A237DA0BD}" destId="{F2650031-03E7-44DC-8262-F968A2230C0E}" srcOrd="1" destOrd="0" presId="urn:microsoft.com/office/officeart/2005/8/layout/orgChart1"/>
    <dgm:cxn modelId="{189C1BAB-B25B-4C3B-AF3D-83CB6B6EC8F5}" type="presParOf" srcId="{A6AB688F-3A41-4EBE-A4D6-8216F2F7CF6A}" destId="{F05637DC-35A5-476E-BAB1-0EBCA57C9A35}" srcOrd="1" destOrd="0" presId="urn:microsoft.com/office/officeart/2005/8/layout/orgChart1"/>
    <dgm:cxn modelId="{5B87B0CA-8881-48CF-931B-5B7418F0CF1E}" type="presParOf" srcId="{F05637DC-35A5-476E-BAB1-0EBCA57C9A35}" destId="{B485562F-9E4D-471E-A4BF-0FEADDE56B5E}" srcOrd="0" destOrd="0" presId="urn:microsoft.com/office/officeart/2005/8/layout/orgChart1"/>
    <dgm:cxn modelId="{0E1B51F2-6519-4BFD-A505-9D6A7F6248D6}" type="presParOf" srcId="{F05637DC-35A5-476E-BAB1-0EBCA57C9A35}" destId="{371CF8ED-DF35-4CE6-87E5-E391E35A7197}" srcOrd="1" destOrd="0" presId="urn:microsoft.com/office/officeart/2005/8/layout/orgChart1"/>
    <dgm:cxn modelId="{266324F1-146D-4604-B653-1D75F377D60A}" type="presParOf" srcId="{371CF8ED-DF35-4CE6-87E5-E391E35A7197}" destId="{117F67AC-1263-4C07-8EC9-4C69730411C3}" srcOrd="0" destOrd="0" presId="urn:microsoft.com/office/officeart/2005/8/layout/orgChart1"/>
    <dgm:cxn modelId="{D038D823-42C5-4547-9D8E-AD38241EB856}" type="presParOf" srcId="{117F67AC-1263-4C07-8EC9-4C69730411C3}" destId="{78119891-2CAB-4AE7-A7A5-C77D25E7E462}" srcOrd="0" destOrd="0" presId="urn:microsoft.com/office/officeart/2005/8/layout/orgChart1"/>
    <dgm:cxn modelId="{D503B1BA-4526-4414-A0F0-367561EB6E6D}" type="presParOf" srcId="{117F67AC-1263-4C07-8EC9-4C69730411C3}" destId="{EEBADA84-0A0B-4E47-A6F9-77D503E491C5}" srcOrd="1" destOrd="0" presId="urn:microsoft.com/office/officeart/2005/8/layout/orgChart1"/>
    <dgm:cxn modelId="{884FABC8-2BCD-4714-9BBB-A5273C499B00}" type="presParOf" srcId="{371CF8ED-DF35-4CE6-87E5-E391E35A7197}" destId="{BAB6B2E7-652F-4494-AA3A-640F518F8358}" srcOrd="1" destOrd="0" presId="urn:microsoft.com/office/officeart/2005/8/layout/orgChart1"/>
    <dgm:cxn modelId="{00344A7A-9068-4B82-B721-264D25DEA76A}" type="presParOf" srcId="{BAB6B2E7-652F-4494-AA3A-640F518F8358}" destId="{C30A324C-BA9C-4A1B-B8CB-14640DE8E528}" srcOrd="0" destOrd="0" presId="urn:microsoft.com/office/officeart/2005/8/layout/orgChart1"/>
    <dgm:cxn modelId="{E9996FA2-9349-4382-A4D8-BA0230A50F9F}" type="presParOf" srcId="{BAB6B2E7-652F-4494-AA3A-640F518F8358}" destId="{ABE690E1-3216-44A2-A1C2-EF93E6D00003}" srcOrd="1" destOrd="0" presId="urn:microsoft.com/office/officeart/2005/8/layout/orgChart1"/>
    <dgm:cxn modelId="{F6E7BE87-99E0-4260-BFCE-7F43BC8CB16D}" type="presParOf" srcId="{ABE690E1-3216-44A2-A1C2-EF93E6D00003}" destId="{A6F55F1C-9E2A-458C-AABE-0E03AFDECC01}" srcOrd="0" destOrd="0" presId="urn:microsoft.com/office/officeart/2005/8/layout/orgChart1"/>
    <dgm:cxn modelId="{0F717352-C36C-49E9-A099-4760B27D1B95}" type="presParOf" srcId="{A6F55F1C-9E2A-458C-AABE-0E03AFDECC01}" destId="{70BCED2A-04A1-4AD0-BFAD-85F850B359E7}" srcOrd="0" destOrd="0" presId="urn:microsoft.com/office/officeart/2005/8/layout/orgChart1"/>
    <dgm:cxn modelId="{40448E50-28BA-4C49-833E-420E05B79A31}" type="presParOf" srcId="{A6F55F1C-9E2A-458C-AABE-0E03AFDECC01}" destId="{26D59DB4-5CE5-48A4-9055-C8545360C62B}" srcOrd="1" destOrd="0" presId="urn:microsoft.com/office/officeart/2005/8/layout/orgChart1"/>
    <dgm:cxn modelId="{DA9CB297-B8BE-42F2-9BF1-0C506CDE2F01}" type="presParOf" srcId="{ABE690E1-3216-44A2-A1C2-EF93E6D00003}" destId="{39F4C642-3D7C-4E37-80A3-9415D9EF89B2}" srcOrd="1" destOrd="0" presId="urn:microsoft.com/office/officeart/2005/8/layout/orgChart1"/>
    <dgm:cxn modelId="{0938A649-CA5C-4E10-88B0-8C54BCDE931E}" type="presParOf" srcId="{ABE690E1-3216-44A2-A1C2-EF93E6D00003}" destId="{484A16FD-110D-45A5-8661-C3A212BD7F72}" srcOrd="2" destOrd="0" presId="urn:microsoft.com/office/officeart/2005/8/layout/orgChart1"/>
    <dgm:cxn modelId="{DB40FFCD-F20D-45FD-8B6F-B9BA3533094C}" type="presParOf" srcId="{BAB6B2E7-652F-4494-AA3A-640F518F8358}" destId="{9874C173-18F1-462E-A398-E5EE1055D6AF}" srcOrd="2" destOrd="0" presId="urn:microsoft.com/office/officeart/2005/8/layout/orgChart1"/>
    <dgm:cxn modelId="{3E4DBC04-01D4-4779-8532-6E8936B68F48}" type="presParOf" srcId="{BAB6B2E7-652F-4494-AA3A-640F518F8358}" destId="{729CE317-D70B-42C2-AE15-AC3C8AFC9F66}" srcOrd="3" destOrd="0" presId="urn:microsoft.com/office/officeart/2005/8/layout/orgChart1"/>
    <dgm:cxn modelId="{38DC9796-84D3-40D6-B4D1-B617AA99B933}" type="presParOf" srcId="{729CE317-D70B-42C2-AE15-AC3C8AFC9F66}" destId="{594CE16F-1B0B-4065-B8DC-67839C8FCEBE}" srcOrd="0" destOrd="0" presId="urn:microsoft.com/office/officeart/2005/8/layout/orgChart1"/>
    <dgm:cxn modelId="{06C5AE18-5F47-45BB-B4D8-2C0CF0EFB9C4}" type="presParOf" srcId="{594CE16F-1B0B-4065-B8DC-67839C8FCEBE}" destId="{72B020CA-DFD0-4991-83AF-CDAD151AFFCB}" srcOrd="0" destOrd="0" presId="urn:microsoft.com/office/officeart/2005/8/layout/orgChart1"/>
    <dgm:cxn modelId="{6085DCBE-F55D-4609-9554-96BDDFE79C5B}" type="presParOf" srcId="{594CE16F-1B0B-4065-B8DC-67839C8FCEBE}" destId="{6EA49BE8-FFE0-46DA-BC6B-883A01EE8754}" srcOrd="1" destOrd="0" presId="urn:microsoft.com/office/officeart/2005/8/layout/orgChart1"/>
    <dgm:cxn modelId="{B8C5F9C3-7D40-483D-9A3F-5CF480235058}" type="presParOf" srcId="{729CE317-D70B-42C2-AE15-AC3C8AFC9F66}" destId="{56D48A63-3F92-432B-B51D-0D6966962C4E}" srcOrd="1" destOrd="0" presId="urn:microsoft.com/office/officeart/2005/8/layout/orgChart1"/>
    <dgm:cxn modelId="{9037AA6D-E374-428E-A45A-8CA3ECAB8562}" type="presParOf" srcId="{729CE317-D70B-42C2-AE15-AC3C8AFC9F66}" destId="{8D1F0616-B7DA-4F7C-9D8E-446CD2A4CBFE}" srcOrd="2" destOrd="0" presId="urn:microsoft.com/office/officeart/2005/8/layout/orgChart1"/>
    <dgm:cxn modelId="{BA364CC8-0236-4975-A738-0A79104C5C62}" type="presParOf" srcId="{BAB6B2E7-652F-4494-AA3A-640F518F8358}" destId="{DFC47440-AA52-4FA5-8A95-1B6E0A5CDABD}" srcOrd="4" destOrd="0" presId="urn:microsoft.com/office/officeart/2005/8/layout/orgChart1"/>
    <dgm:cxn modelId="{515741E8-C435-4667-914E-057FF32EDC1D}" type="presParOf" srcId="{BAB6B2E7-652F-4494-AA3A-640F518F8358}" destId="{B6A1C446-4BA7-4B41-9272-E445B90AFC96}" srcOrd="5" destOrd="0" presId="urn:microsoft.com/office/officeart/2005/8/layout/orgChart1"/>
    <dgm:cxn modelId="{423E43BC-720A-4A7A-A84D-1025C129AC4F}" type="presParOf" srcId="{B6A1C446-4BA7-4B41-9272-E445B90AFC96}" destId="{69CC146A-4511-4100-927D-082DD86A4AF4}" srcOrd="0" destOrd="0" presId="urn:microsoft.com/office/officeart/2005/8/layout/orgChart1"/>
    <dgm:cxn modelId="{BAD4C4FB-7776-4108-9B2A-0FA648CFDBC4}" type="presParOf" srcId="{69CC146A-4511-4100-927D-082DD86A4AF4}" destId="{7E1B458B-649E-44FF-ABEC-5B939CAFFB1B}" srcOrd="0" destOrd="0" presId="urn:microsoft.com/office/officeart/2005/8/layout/orgChart1"/>
    <dgm:cxn modelId="{24CFDA19-8F51-4193-87E8-10BAEE462737}" type="presParOf" srcId="{69CC146A-4511-4100-927D-082DD86A4AF4}" destId="{C3713161-12E7-49E6-9E4D-0EB428D0ABD1}" srcOrd="1" destOrd="0" presId="urn:microsoft.com/office/officeart/2005/8/layout/orgChart1"/>
    <dgm:cxn modelId="{BDBB7FC2-63D7-4E24-A0BB-6D4A36994A54}" type="presParOf" srcId="{B6A1C446-4BA7-4B41-9272-E445B90AFC96}" destId="{98BAC3E4-608F-474C-9F53-BF232E41439F}" srcOrd="1" destOrd="0" presId="urn:microsoft.com/office/officeart/2005/8/layout/orgChart1"/>
    <dgm:cxn modelId="{DFF8FF90-4CFA-4BB8-AFC9-AB4DD9C69A9F}" type="presParOf" srcId="{B6A1C446-4BA7-4B41-9272-E445B90AFC96}" destId="{B15F70D4-F0FD-40E6-814A-AAFF2C334B3F}" srcOrd="2" destOrd="0" presId="urn:microsoft.com/office/officeart/2005/8/layout/orgChart1"/>
    <dgm:cxn modelId="{523B9741-FE63-49C8-B95C-F4194C1B4C0F}" type="presParOf" srcId="{BAB6B2E7-652F-4494-AA3A-640F518F8358}" destId="{9E5EE7B7-2928-4347-9D82-E6D4E968746F}" srcOrd="6" destOrd="0" presId="urn:microsoft.com/office/officeart/2005/8/layout/orgChart1"/>
    <dgm:cxn modelId="{971D9387-FF47-4FC6-8CC8-8040B6D525CB}" type="presParOf" srcId="{BAB6B2E7-652F-4494-AA3A-640F518F8358}" destId="{0267B870-CA4D-459D-9188-3C5039CB3DFF}" srcOrd="7" destOrd="0" presId="urn:microsoft.com/office/officeart/2005/8/layout/orgChart1"/>
    <dgm:cxn modelId="{196040BD-8029-4D1E-84CC-582537E8CA41}" type="presParOf" srcId="{0267B870-CA4D-459D-9188-3C5039CB3DFF}" destId="{674545EC-C89B-474E-9D53-FDFAFAEBD057}" srcOrd="0" destOrd="0" presId="urn:microsoft.com/office/officeart/2005/8/layout/orgChart1"/>
    <dgm:cxn modelId="{E826933E-B873-4EEC-B2D8-781658ABA32D}" type="presParOf" srcId="{674545EC-C89B-474E-9D53-FDFAFAEBD057}" destId="{3F1648C8-7644-4091-95FA-C422510B7DC3}" srcOrd="0" destOrd="0" presId="urn:microsoft.com/office/officeart/2005/8/layout/orgChart1"/>
    <dgm:cxn modelId="{5D886678-9BCD-4845-A957-50D62599EDD0}" type="presParOf" srcId="{674545EC-C89B-474E-9D53-FDFAFAEBD057}" destId="{A3C21608-29F0-48E7-A58A-71D320D6A5CF}" srcOrd="1" destOrd="0" presId="urn:microsoft.com/office/officeart/2005/8/layout/orgChart1"/>
    <dgm:cxn modelId="{6643F553-EDA0-4617-B5E1-9EBF62FEE3E5}" type="presParOf" srcId="{0267B870-CA4D-459D-9188-3C5039CB3DFF}" destId="{5B2B9AEE-4527-4DB6-A49A-03AEAF5F4E2F}" srcOrd="1" destOrd="0" presId="urn:microsoft.com/office/officeart/2005/8/layout/orgChart1"/>
    <dgm:cxn modelId="{7449BA85-D601-4B75-B2F6-D6406A1A0448}" type="presParOf" srcId="{0267B870-CA4D-459D-9188-3C5039CB3DFF}" destId="{62E6D568-4C66-4B6B-805D-FD574911EABB}" srcOrd="2" destOrd="0" presId="urn:microsoft.com/office/officeart/2005/8/layout/orgChart1"/>
    <dgm:cxn modelId="{B8B24CB5-3B06-4DE4-991D-0420B66D0339}" type="presParOf" srcId="{371CF8ED-DF35-4CE6-87E5-E391E35A7197}" destId="{2B18837C-9DBC-412E-B728-8A83B9E02A4C}" srcOrd="2" destOrd="0" presId="urn:microsoft.com/office/officeart/2005/8/layout/orgChart1"/>
    <dgm:cxn modelId="{FD0D94A5-BEDA-4B70-B763-E9BDA8C216EF}" type="presParOf" srcId="{A6AB688F-3A41-4EBE-A4D6-8216F2F7CF6A}" destId="{DEB1393B-54F4-4FEF-BB83-6BFE61251285}" srcOrd="2" destOrd="0" presId="urn:microsoft.com/office/officeart/2005/8/layout/orgChart1"/>
    <dgm:cxn modelId="{72A50248-B50A-4472-9852-924A54004310}" type="presParOf" srcId="{8DCB81A7-2B0F-4BF0-9255-8BE383DE08B6}" destId="{43A61F93-CD99-4F12-BC80-0C9567FE3FD4}" srcOrd="2" destOrd="0" presId="urn:microsoft.com/office/officeart/2005/8/layout/orgChart1"/>
    <dgm:cxn modelId="{408FC42A-DF51-4C2E-9D4C-F633EDE90447}" type="presParOf" srcId="{34C0988E-E880-42F8-9EC3-8B99A5057633}" destId="{B6F791A0-F5A6-4AEB-BBC8-F2A2B04C31CE}" srcOrd="2" destOrd="0" presId="urn:microsoft.com/office/officeart/2005/8/layout/orgChart1"/>
    <dgm:cxn modelId="{DFEDA251-7239-443C-B042-D8DB8615A160}" type="presParOf" srcId="{51654DE8-8511-4818-B213-C31584EAED6A}" destId="{5B23A494-4EB1-4E11-AF2F-E0892449814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739859-B53E-432D-931B-EBA24484B2F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CO"/>
        </a:p>
      </dgm:t>
    </dgm:pt>
    <dgm:pt modelId="{871483CD-5218-4635-99A7-7D26DC5E1D4B}">
      <dgm:prSet phldrT="[Texto]"/>
      <dgm:spPr/>
      <dgm:t>
        <a:bodyPr/>
        <a:lstStyle/>
        <a:p>
          <a:r>
            <a:rPr lang="es-CO" dirty="0"/>
            <a:t>Habilitar Escenario 1 -Carta</a:t>
          </a:r>
        </a:p>
        <a:p>
          <a:r>
            <a:rPr lang="es-CO" dirty="0"/>
            <a:t>Código en carta </a:t>
          </a:r>
        </a:p>
        <a:p>
          <a:r>
            <a:rPr lang="es-CO" dirty="0"/>
            <a:t>(9721)</a:t>
          </a:r>
        </a:p>
      </dgm:t>
    </dgm:pt>
    <dgm:pt modelId="{6F8D8C0F-BED3-478E-A5A5-DBFE16FAFB2C}" type="parTrans" cxnId="{D65B49C0-99C8-44BD-A78C-774044EC12CA}">
      <dgm:prSet/>
      <dgm:spPr/>
      <dgm:t>
        <a:bodyPr/>
        <a:lstStyle/>
        <a:p>
          <a:endParaRPr lang="es-CO"/>
        </a:p>
      </dgm:t>
    </dgm:pt>
    <dgm:pt modelId="{FBD5E8C5-E275-4E03-977C-83E2EDBE4C50}" type="sibTrans" cxnId="{D65B49C0-99C8-44BD-A78C-774044EC12CA}">
      <dgm:prSet/>
      <dgm:spPr/>
      <dgm:t>
        <a:bodyPr/>
        <a:lstStyle/>
        <a:p>
          <a:endParaRPr lang="es-CO"/>
        </a:p>
      </dgm:t>
    </dgm:pt>
    <dgm:pt modelId="{02F3FB6A-ABB4-49DE-82B1-B523C80ADAF2}">
      <dgm:prSet phldrT="[Texto]"/>
      <dgm:spPr/>
      <dgm:t>
        <a:bodyPr/>
        <a:lstStyle/>
        <a:p>
          <a:r>
            <a:rPr lang="es-CO" dirty="0"/>
            <a:t>Habilitar Escenario 2 </a:t>
          </a:r>
        </a:p>
        <a:p>
          <a:r>
            <a:rPr lang="es-CO" dirty="0"/>
            <a:t>Sudoku</a:t>
          </a:r>
        </a:p>
        <a:p>
          <a:r>
            <a:rPr lang="es-CO" dirty="0"/>
            <a:t>(4+9) – (2+5) – (1+3)</a:t>
          </a:r>
        </a:p>
        <a:p>
          <a:r>
            <a:rPr lang="es-CO" dirty="0"/>
            <a:t>1374 </a:t>
          </a:r>
        </a:p>
      </dgm:t>
    </dgm:pt>
    <dgm:pt modelId="{3190533F-E1A4-4393-9C1E-E034473F0CBF}" type="parTrans" cxnId="{0605EAAB-D42C-4628-A357-03089CD8E017}">
      <dgm:prSet/>
      <dgm:spPr/>
      <dgm:t>
        <a:bodyPr/>
        <a:lstStyle/>
        <a:p>
          <a:endParaRPr lang="es-CO"/>
        </a:p>
      </dgm:t>
    </dgm:pt>
    <dgm:pt modelId="{DB4D6213-4792-430A-9C62-ED4197FDFD69}" type="sibTrans" cxnId="{0605EAAB-D42C-4628-A357-03089CD8E017}">
      <dgm:prSet/>
      <dgm:spPr/>
      <dgm:t>
        <a:bodyPr/>
        <a:lstStyle/>
        <a:p>
          <a:endParaRPr lang="es-CO"/>
        </a:p>
      </dgm:t>
    </dgm:pt>
    <dgm:pt modelId="{E97C48F5-C330-4869-93E0-38A1DDF2423B}" type="pres">
      <dgm:prSet presAssocID="{E8739859-B53E-432D-931B-EBA24484B2F5}" presName="outerComposite" presStyleCnt="0">
        <dgm:presLayoutVars>
          <dgm:chMax val="5"/>
          <dgm:dir/>
          <dgm:resizeHandles val="exact"/>
        </dgm:presLayoutVars>
      </dgm:prSet>
      <dgm:spPr/>
    </dgm:pt>
    <dgm:pt modelId="{1C983338-B7B0-4CC9-BF1C-853DCB244A8D}" type="pres">
      <dgm:prSet presAssocID="{E8739859-B53E-432D-931B-EBA24484B2F5}" presName="dummyMaxCanvas" presStyleCnt="0">
        <dgm:presLayoutVars/>
      </dgm:prSet>
      <dgm:spPr/>
    </dgm:pt>
    <dgm:pt modelId="{259DA772-CF3B-409B-AABE-7EA214F1FA57}" type="pres">
      <dgm:prSet presAssocID="{E8739859-B53E-432D-931B-EBA24484B2F5}" presName="TwoNodes_1" presStyleLbl="node1" presStyleIdx="0" presStyleCnt="2">
        <dgm:presLayoutVars>
          <dgm:bulletEnabled val="1"/>
        </dgm:presLayoutVars>
      </dgm:prSet>
      <dgm:spPr/>
    </dgm:pt>
    <dgm:pt modelId="{2150FF28-9A08-47B5-B565-9D1070EE1481}" type="pres">
      <dgm:prSet presAssocID="{E8739859-B53E-432D-931B-EBA24484B2F5}" presName="TwoNodes_2" presStyleLbl="node1" presStyleIdx="1" presStyleCnt="2">
        <dgm:presLayoutVars>
          <dgm:bulletEnabled val="1"/>
        </dgm:presLayoutVars>
      </dgm:prSet>
      <dgm:spPr/>
    </dgm:pt>
    <dgm:pt modelId="{2C4D3207-57C2-4E6F-B337-B581BDE37B0B}" type="pres">
      <dgm:prSet presAssocID="{E8739859-B53E-432D-931B-EBA24484B2F5}" presName="TwoConn_1-2" presStyleLbl="fgAccFollowNode1" presStyleIdx="0" presStyleCnt="1">
        <dgm:presLayoutVars>
          <dgm:bulletEnabled val="1"/>
        </dgm:presLayoutVars>
      </dgm:prSet>
      <dgm:spPr/>
    </dgm:pt>
    <dgm:pt modelId="{3BF5635C-50D4-468F-A6D7-D00844D7ADE9}" type="pres">
      <dgm:prSet presAssocID="{E8739859-B53E-432D-931B-EBA24484B2F5}" presName="TwoNodes_1_text" presStyleLbl="node1" presStyleIdx="1" presStyleCnt="2">
        <dgm:presLayoutVars>
          <dgm:bulletEnabled val="1"/>
        </dgm:presLayoutVars>
      </dgm:prSet>
      <dgm:spPr/>
    </dgm:pt>
    <dgm:pt modelId="{171FAF07-33BC-41C8-B4ED-66D8C4AE4AA4}" type="pres">
      <dgm:prSet presAssocID="{E8739859-B53E-432D-931B-EBA24484B2F5}" presName="TwoNodes_2_text" presStyleLbl="node1" presStyleIdx="1" presStyleCnt="2">
        <dgm:presLayoutVars>
          <dgm:bulletEnabled val="1"/>
        </dgm:presLayoutVars>
      </dgm:prSet>
      <dgm:spPr/>
    </dgm:pt>
  </dgm:ptLst>
  <dgm:cxnLst>
    <dgm:cxn modelId="{DAB38520-0D56-4908-833F-7CE2AB85A4BC}" type="presOf" srcId="{871483CD-5218-4635-99A7-7D26DC5E1D4B}" destId="{3BF5635C-50D4-468F-A6D7-D00844D7ADE9}" srcOrd="1" destOrd="0" presId="urn:microsoft.com/office/officeart/2005/8/layout/vProcess5"/>
    <dgm:cxn modelId="{3F7C7B2C-37B1-4A9E-961B-9B8A9CE473C3}" type="presOf" srcId="{FBD5E8C5-E275-4E03-977C-83E2EDBE4C50}" destId="{2C4D3207-57C2-4E6F-B337-B581BDE37B0B}" srcOrd="0" destOrd="0" presId="urn:microsoft.com/office/officeart/2005/8/layout/vProcess5"/>
    <dgm:cxn modelId="{785D086B-E729-40F6-9AE0-407F83BB7024}" type="presOf" srcId="{02F3FB6A-ABB4-49DE-82B1-B523C80ADAF2}" destId="{171FAF07-33BC-41C8-B4ED-66D8C4AE4AA4}" srcOrd="1" destOrd="0" presId="urn:microsoft.com/office/officeart/2005/8/layout/vProcess5"/>
    <dgm:cxn modelId="{0605EAAB-D42C-4628-A357-03089CD8E017}" srcId="{E8739859-B53E-432D-931B-EBA24484B2F5}" destId="{02F3FB6A-ABB4-49DE-82B1-B523C80ADAF2}" srcOrd="1" destOrd="0" parTransId="{3190533F-E1A4-4393-9C1E-E034473F0CBF}" sibTransId="{DB4D6213-4792-430A-9C62-ED4197FDFD69}"/>
    <dgm:cxn modelId="{8A8ADCAD-783B-4EC5-8DF4-B08F8A387F95}" type="presOf" srcId="{02F3FB6A-ABB4-49DE-82B1-B523C80ADAF2}" destId="{2150FF28-9A08-47B5-B565-9D1070EE1481}" srcOrd="0" destOrd="0" presId="urn:microsoft.com/office/officeart/2005/8/layout/vProcess5"/>
    <dgm:cxn modelId="{0BD095BC-89D8-49FE-A99C-B5D84891FB02}" type="presOf" srcId="{871483CD-5218-4635-99A7-7D26DC5E1D4B}" destId="{259DA772-CF3B-409B-AABE-7EA214F1FA57}" srcOrd="0" destOrd="0" presId="urn:microsoft.com/office/officeart/2005/8/layout/vProcess5"/>
    <dgm:cxn modelId="{D65B49C0-99C8-44BD-A78C-774044EC12CA}" srcId="{E8739859-B53E-432D-931B-EBA24484B2F5}" destId="{871483CD-5218-4635-99A7-7D26DC5E1D4B}" srcOrd="0" destOrd="0" parTransId="{6F8D8C0F-BED3-478E-A5A5-DBFE16FAFB2C}" sibTransId="{FBD5E8C5-E275-4E03-977C-83E2EDBE4C50}"/>
    <dgm:cxn modelId="{5210B9DD-9C76-418F-A3E7-A5183C2823BF}" type="presOf" srcId="{E8739859-B53E-432D-931B-EBA24484B2F5}" destId="{E97C48F5-C330-4869-93E0-38A1DDF2423B}" srcOrd="0" destOrd="0" presId="urn:microsoft.com/office/officeart/2005/8/layout/vProcess5"/>
    <dgm:cxn modelId="{FF12D2A6-0E61-42BD-BC65-441E58B499AA}" type="presParOf" srcId="{E97C48F5-C330-4869-93E0-38A1DDF2423B}" destId="{1C983338-B7B0-4CC9-BF1C-853DCB244A8D}" srcOrd="0" destOrd="0" presId="urn:microsoft.com/office/officeart/2005/8/layout/vProcess5"/>
    <dgm:cxn modelId="{3931EEA0-45E1-4E14-9AB2-D0FE2EF48D8A}" type="presParOf" srcId="{E97C48F5-C330-4869-93E0-38A1DDF2423B}" destId="{259DA772-CF3B-409B-AABE-7EA214F1FA57}" srcOrd="1" destOrd="0" presId="urn:microsoft.com/office/officeart/2005/8/layout/vProcess5"/>
    <dgm:cxn modelId="{AC05B3E7-8A1E-476F-BC64-5E8A22BEA4B1}" type="presParOf" srcId="{E97C48F5-C330-4869-93E0-38A1DDF2423B}" destId="{2150FF28-9A08-47B5-B565-9D1070EE1481}" srcOrd="2" destOrd="0" presId="urn:microsoft.com/office/officeart/2005/8/layout/vProcess5"/>
    <dgm:cxn modelId="{EF589CF2-3353-4A4F-93ED-4F933A355F84}" type="presParOf" srcId="{E97C48F5-C330-4869-93E0-38A1DDF2423B}" destId="{2C4D3207-57C2-4E6F-B337-B581BDE37B0B}" srcOrd="3" destOrd="0" presId="urn:microsoft.com/office/officeart/2005/8/layout/vProcess5"/>
    <dgm:cxn modelId="{32D134EC-BB1B-47F9-A8AB-C9B81432A447}" type="presParOf" srcId="{E97C48F5-C330-4869-93E0-38A1DDF2423B}" destId="{3BF5635C-50D4-468F-A6D7-D00844D7ADE9}" srcOrd="4" destOrd="0" presId="urn:microsoft.com/office/officeart/2005/8/layout/vProcess5"/>
    <dgm:cxn modelId="{38F2C45E-7B31-4AEA-9902-58FA0EAE9460}" type="presParOf" srcId="{E97C48F5-C330-4869-93E0-38A1DDF2423B}" destId="{171FAF07-33BC-41C8-B4ED-66D8C4AE4AA4}" srcOrd="5"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EE7B7-2928-4347-9D82-E6D4E968746F}">
      <dsp:nvSpPr>
        <dsp:cNvPr id="0" name=""/>
        <dsp:cNvSpPr/>
      </dsp:nvSpPr>
      <dsp:spPr>
        <a:xfrm>
          <a:off x="7434748" y="3281509"/>
          <a:ext cx="147229" cy="2542160"/>
        </a:xfrm>
        <a:custGeom>
          <a:avLst/>
          <a:gdLst/>
          <a:ahLst/>
          <a:cxnLst/>
          <a:rect l="0" t="0" r="0" b="0"/>
          <a:pathLst>
            <a:path>
              <a:moveTo>
                <a:pt x="0" y="0"/>
              </a:moveTo>
              <a:lnTo>
                <a:pt x="0" y="2542160"/>
              </a:lnTo>
              <a:lnTo>
                <a:pt x="147229" y="25421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C47440-AA52-4FA5-8A95-1B6E0A5CDABD}">
      <dsp:nvSpPr>
        <dsp:cNvPr id="0" name=""/>
        <dsp:cNvSpPr/>
      </dsp:nvSpPr>
      <dsp:spPr>
        <a:xfrm>
          <a:off x="7434748" y="3281509"/>
          <a:ext cx="147229" cy="1845274"/>
        </a:xfrm>
        <a:custGeom>
          <a:avLst/>
          <a:gdLst/>
          <a:ahLst/>
          <a:cxnLst/>
          <a:rect l="0" t="0" r="0" b="0"/>
          <a:pathLst>
            <a:path>
              <a:moveTo>
                <a:pt x="0" y="0"/>
              </a:moveTo>
              <a:lnTo>
                <a:pt x="0" y="1845274"/>
              </a:lnTo>
              <a:lnTo>
                <a:pt x="147229" y="18452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74C173-18F1-462E-A398-E5EE1055D6AF}">
      <dsp:nvSpPr>
        <dsp:cNvPr id="0" name=""/>
        <dsp:cNvSpPr/>
      </dsp:nvSpPr>
      <dsp:spPr>
        <a:xfrm>
          <a:off x="7434748" y="3281509"/>
          <a:ext cx="147229" cy="1148389"/>
        </a:xfrm>
        <a:custGeom>
          <a:avLst/>
          <a:gdLst/>
          <a:ahLst/>
          <a:cxnLst/>
          <a:rect l="0" t="0" r="0" b="0"/>
          <a:pathLst>
            <a:path>
              <a:moveTo>
                <a:pt x="0" y="0"/>
              </a:moveTo>
              <a:lnTo>
                <a:pt x="0" y="1148389"/>
              </a:lnTo>
              <a:lnTo>
                <a:pt x="147229" y="11483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A324C-BA9C-4A1B-B8CB-14640DE8E528}">
      <dsp:nvSpPr>
        <dsp:cNvPr id="0" name=""/>
        <dsp:cNvSpPr/>
      </dsp:nvSpPr>
      <dsp:spPr>
        <a:xfrm>
          <a:off x="7434748" y="3281509"/>
          <a:ext cx="147229" cy="451503"/>
        </a:xfrm>
        <a:custGeom>
          <a:avLst/>
          <a:gdLst/>
          <a:ahLst/>
          <a:cxnLst/>
          <a:rect l="0" t="0" r="0" b="0"/>
          <a:pathLst>
            <a:path>
              <a:moveTo>
                <a:pt x="0" y="0"/>
              </a:moveTo>
              <a:lnTo>
                <a:pt x="0" y="451503"/>
              </a:lnTo>
              <a:lnTo>
                <a:pt x="147229" y="4515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85562F-9E4D-471E-A4BF-0FEADDE56B5E}">
      <dsp:nvSpPr>
        <dsp:cNvPr id="0" name=""/>
        <dsp:cNvSpPr/>
      </dsp:nvSpPr>
      <dsp:spPr>
        <a:xfrm>
          <a:off x="7781639" y="2584623"/>
          <a:ext cx="91440" cy="206121"/>
        </a:xfrm>
        <a:custGeom>
          <a:avLst/>
          <a:gdLst/>
          <a:ahLst/>
          <a:cxnLst/>
          <a:rect l="0" t="0" r="0" b="0"/>
          <a:pathLst>
            <a:path>
              <a:moveTo>
                <a:pt x="45720" y="0"/>
              </a:moveTo>
              <a:lnTo>
                <a:pt x="45720" y="2061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CD68BD-B4DD-44CF-BDCE-52435432E18C}">
      <dsp:nvSpPr>
        <dsp:cNvPr id="0" name=""/>
        <dsp:cNvSpPr/>
      </dsp:nvSpPr>
      <dsp:spPr>
        <a:xfrm>
          <a:off x="7781639" y="1887737"/>
          <a:ext cx="91440" cy="206121"/>
        </a:xfrm>
        <a:custGeom>
          <a:avLst/>
          <a:gdLst/>
          <a:ahLst/>
          <a:cxnLst/>
          <a:rect l="0" t="0" r="0" b="0"/>
          <a:pathLst>
            <a:path>
              <a:moveTo>
                <a:pt x="45720" y="0"/>
              </a:moveTo>
              <a:lnTo>
                <a:pt x="45720" y="2061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4B1053-42EF-43FE-BDD3-C08685D9D4A1}">
      <dsp:nvSpPr>
        <dsp:cNvPr id="0" name=""/>
        <dsp:cNvSpPr/>
      </dsp:nvSpPr>
      <dsp:spPr>
        <a:xfrm>
          <a:off x="5518735" y="1190852"/>
          <a:ext cx="2308624" cy="206121"/>
        </a:xfrm>
        <a:custGeom>
          <a:avLst/>
          <a:gdLst/>
          <a:ahLst/>
          <a:cxnLst/>
          <a:rect l="0" t="0" r="0" b="0"/>
          <a:pathLst>
            <a:path>
              <a:moveTo>
                <a:pt x="0" y="0"/>
              </a:moveTo>
              <a:lnTo>
                <a:pt x="0" y="103060"/>
              </a:lnTo>
              <a:lnTo>
                <a:pt x="2308624" y="103060"/>
              </a:lnTo>
              <a:lnTo>
                <a:pt x="2308624" y="2061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EDF5ED-2553-4C96-8BB8-3E5B710F94C9}">
      <dsp:nvSpPr>
        <dsp:cNvPr id="0" name=""/>
        <dsp:cNvSpPr/>
      </dsp:nvSpPr>
      <dsp:spPr>
        <a:xfrm>
          <a:off x="4502958" y="1887737"/>
          <a:ext cx="334712" cy="451503"/>
        </a:xfrm>
        <a:custGeom>
          <a:avLst/>
          <a:gdLst/>
          <a:ahLst/>
          <a:cxnLst/>
          <a:rect l="0" t="0" r="0" b="0"/>
          <a:pathLst>
            <a:path>
              <a:moveTo>
                <a:pt x="0" y="0"/>
              </a:moveTo>
              <a:lnTo>
                <a:pt x="0" y="451503"/>
              </a:lnTo>
              <a:lnTo>
                <a:pt x="334712" y="4515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E156E7-3868-42C3-8AD1-424208042AA0}">
      <dsp:nvSpPr>
        <dsp:cNvPr id="0" name=""/>
        <dsp:cNvSpPr/>
      </dsp:nvSpPr>
      <dsp:spPr>
        <a:xfrm>
          <a:off x="5395525" y="1190852"/>
          <a:ext cx="123210" cy="206121"/>
        </a:xfrm>
        <a:custGeom>
          <a:avLst/>
          <a:gdLst/>
          <a:ahLst/>
          <a:cxnLst/>
          <a:rect l="0" t="0" r="0" b="0"/>
          <a:pathLst>
            <a:path>
              <a:moveTo>
                <a:pt x="123210" y="0"/>
              </a:moveTo>
              <a:lnTo>
                <a:pt x="123210" y="103060"/>
              </a:lnTo>
              <a:lnTo>
                <a:pt x="0" y="103060"/>
              </a:lnTo>
              <a:lnTo>
                <a:pt x="0" y="2061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4EE37B-E525-4454-9999-4CFFF03121CB}">
      <dsp:nvSpPr>
        <dsp:cNvPr id="0" name=""/>
        <dsp:cNvSpPr/>
      </dsp:nvSpPr>
      <dsp:spPr>
        <a:xfrm>
          <a:off x="2694784" y="3281509"/>
          <a:ext cx="147229" cy="1845274"/>
        </a:xfrm>
        <a:custGeom>
          <a:avLst/>
          <a:gdLst/>
          <a:ahLst/>
          <a:cxnLst/>
          <a:rect l="0" t="0" r="0" b="0"/>
          <a:pathLst>
            <a:path>
              <a:moveTo>
                <a:pt x="0" y="0"/>
              </a:moveTo>
              <a:lnTo>
                <a:pt x="0" y="1845274"/>
              </a:lnTo>
              <a:lnTo>
                <a:pt x="147229" y="18452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94D74B-8C5E-4FBE-9D50-BAADF1B5B10E}">
      <dsp:nvSpPr>
        <dsp:cNvPr id="0" name=""/>
        <dsp:cNvSpPr/>
      </dsp:nvSpPr>
      <dsp:spPr>
        <a:xfrm>
          <a:off x="2694784" y="3281509"/>
          <a:ext cx="147229" cy="1148389"/>
        </a:xfrm>
        <a:custGeom>
          <a:avLst/>
          <a:gdLst/>
          <a:ahLst/>
          <a:cxnLst/>
          <a:rect l="0" t="0" r="0" b="0"/>
          <a:pathLst>
            <a:path>
              <a:moveTo>
                <a:pt x="0" y="0"/>
              </a:moveTo>
              <a:lnTo>
                <a:pt x="0" y="1148389"/>
              </a:lnTo>
              <a:lnTo>
                <a:pt x="147229" y="11483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95BC0A-C5B8-4632-A5EF-F9FB37F2D2DA}">
      <dsp:nvSpPr>
        <dsp:cNvPr id="0" name=""/>
        <dsp:cNvSpPr/>
      </dsp:nvSpPr>
      <dsp:spPr>
        <a:xfrm>
          <a:off x="2694784" y="3281509"/>
          <a:ext cx="147229" cy="451503"/>
        </a:xfrm>
        <a:custGeom>
          <a:avLst/>
          <a:gdLst/>
          <a:ahLst/>
          <a:cxnLst/>
          <a:rect l="0" t="0" r="0" b="0"/>
          <a:pathLst>
            <a:path>
              <a:moveTo>
                <a:pt x="0" y="0"/>
              </a:moveTo>
              <a:lnTo>
                <a:pt x="0" y="451503"/>
              </a:lnTo>
              <a:lnTo>
                <a:pt x="147229" y="4515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9D8F08-7736-41F3-8F92-1B0D6E0F4F75}">
      <dsp:nvSpPr>
        <dsp:cNvPr id="0" name=""/>
        <dsp:cNvSpPr/>
      </dsp:nvSpPr>
      <dsp:spPr>
        <a:xfrm>
          <a:off x="3041675" y="2584623"/>
          <a:ext cx="91440" cy="206121"/>
        </a:xfrm>
        <a:custGeom>
          <a:avLst/>
          <a:gdLst/>
          <a:ahLst/>
          <a:cxnLst/>
          <a:rect l="0" t="0" r="0" b="0"/>
          <a:pathLst>
            <a:path>
              <a:moveTo>
                <a:pt x="45720" y="0"/>
              </a:moveTo>
              <a:lnTo>
                <a:pt x="45720" y="2061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BBFB35-C517-47A3-A72D-5DBB0CCAF26B}">
      <dsp:nvSpPr>
        <dsp:cNvPr id="0" name=""/>
        <dsp:cNvSpPr/>
      </dsp:nvSpPr>
      <dsp:spPr>
        <a:xfrm>
          <a:off x="3041675" y="1887737"/>
          <a:ext cx="91440" cy="206121"/>
        </a:xfrm>
        <a:custGeom>
          <a:avLst/>
          <a:gdLst/>
          <a:ahLst/>
          <a:cxnLst/>
          <a:rect l="0" t="0" r="0" b="0"/>
          <a:pathLst>
            <a:path>
              <a:moveTo>
                <a:pt x="45720" y="0"/>
              </a:moveTo>
              <a:lnTo>
                <a:pt x="45720" y="2061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65F0FE-87C5-4D32-8B05-285907F5DE7B}">
      <dsp:nvSpPr>
        <dsp:cNvPr id="0" name=""/>
        <dsp:cNvSpPr/>
      </dsp:nvSpPr>
      <dsp:spPr>
        <a:xfrm>
          <a:off x="3087395" y="1190852"/>
          <a:ext cx="2431339" cy="206121"/>
        </a:xfrm>
        <a:custGeom>
          <a:avLst/>
          <a:gdLst/>
          <a:ahLst/>
          <a:cxnLst/>
          <a:rect l="0" t="0" r="0" b="0"/>
          <a:pathLst>
            <a:path>
              <a:moveTo>
                <a:pt x="2431339" y="0"/>
              </a:moveTo>
              <a:lnTo>
                <a:pt x="2431339" y="103060"/>
              </a:lnTo>
              <a:lnTo>
                <a:pt x="0" y="103060"/>
              </a:lnTo>
              <a:lnTo>
                <a:pt x="0" y="2061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0AAA8E-3F49-4E83-B536-B3DDACC6D22D}">
      <dsp:nvSpPr>
        <dsp:cNvPr id="0" name=""/>
        <dsp:cNvSpPr/>
      </dsp:nvSpPr>
      <dsp:spPr>
        <a:xfrm>
          <a:off x="5473015" y="493966"/>
          <a:ext cx="91440" cy="206121"/>
        </a:xfrm>
        <a:custGeom>
          <a:avLst/>
          <a:gdLst/>
          <a:ahLst/>
          <a:cxnLst/>
          <a:rect l="0" t="0" r="0" b="0"/>
          <a:pathLst>
            <a:path>
              <a:moveTo>
                <a:pt x="45720" y="0"/>
              </a:moveTo>
              <a:lnTo>
                <a:pt x="45720" y="2061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991EEA-8323-4B9A-9BB4-FC51ED98EF7F}">
      <dsp:nvSpPr>
        <dsp:cNvPr id="0" name=""/>
        <dsp:cNvSpPr/>
      </dsp:nvSpPr>
      <dsp:spPr>
        <a:xfrm>
          <a:off x="5027971" y="3201"/>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b="0" i="0" kern="1200" dirty="0" err="1"/>
            <a:t>Neutralize</a:t>
          </a:r>
          <a:r>
            <a:rPr lang="es-CO" sz="1100" b="0" i="0" kern="1200" dirty="0"/>
            <a:t> “The Electronic Shadow”</a:t>
          </a:r>
          <a:endParaRPr lang="es-CO" sz="1100" kern="1200" dirty="0"/>
        </a:p>
      </dsp:txBody>
      <dsp:txXfrm>
        <a:off x="5027971" y="3201"/>
        <a:ext cx="981529" cy="490764"/>
      </dsp:txXfrm>
    </dsp:sp>
    <dsp:sp modelId="{A9EF583A-9CB5-4C88-AD21-1298CC0CEDB5}">
      <dsp:nvSpPr>
        <dsp:cNvPr id="0" name=""/>
        <dsp:cNvSpPr/>
      </dsp:nvSpPr>
      <dsp:spPr>
        <a:xfrm>
          <a:off x="5027971" y="700087"/>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Código Enigma</a:t>
          </a:r>
        </a:p>
      </dsp:txBody>
      <dsp:txXfrm>
        <a:off x="5027971" y="700087"/>
        <a:ext cx="981529" cy="490764"/>
      </dsp:txXfrm>
    </dsp:sp>
    <dsp:sp modelId="{5DA4917F-04EA-4743-8E20-4A9DCA7E7E28}">
      <dsp:nvSpPr>
        <dsp:cNvPr id="0" name=""/>
        <dsp:cNvSpPr/>
      </dsp:nvSpPr>
      <dsp:spPr>
        <a:xfrm>
          <a:off x="2101096" y="1396973"/>
          <a:ext cx="1972598"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err="1"/>
            <a:t>Codigo</a:t>
          </a:r>
          <a:r>
            <a:rPr lang="es-CO" sz="1100" kern="1200" dirty="0"/>
            <a:t> </a:t>
          </a:r>
          <a:r>
            <a:rPr lang="es-CO" sz="1100" kern="1200" dirty="0" err="1"/>
            <a:t>Arabe</a:t>
          </a:r>
          <a:r>
            <a:rPr lang="es-CO" sz="1100" kern="1200" dirty="0"/>
            <a:t> </a:t>
          </a:r>
        </a:p>
        <a:p>
          <a:pPr marL="0" lvl="0" indent="0" algn="ctr" defTabSz="488950">
            <a:lnSpc>
              <a:spcPct val="90000"/>
            </a:lnSpc>
            <a:spcBef>
              <a:spcPct val="0"/>
            </a:spcBef>
            <a:spcAft>
              <a:spcPct val="35000"/>
            </a:spcAft>
            <a:buNone/>
          </a:pPr>
          <a:r>
            <a:rPr lang="es-CO" sz="1100" kern="1200" dirty="0"/>
            <a:t>(2657)</a:t>
          </a:r>
        </a:p>
      </dsp:txBody>
      <dsp:txXfrm>
        <a:off x="2101096" y="1396973"/>
        <a:ext cx="1972598" cy="490764"/>
      </dsp:txXfrm>
    </dsp:sp>
    <dsp:sp modelId="{407F728E-5B36-495E-8F9D-9DB0B192EEDF}">
      <dsp:nvSpPr>
        <dsp:cNvPr id="0" name=""/>
        <dsp:cNvSpPr/>
      </dsp:nvSpPr>
      <dsp:spPr>
        <a:xfrm>
          <a:off x="1874633" y="2093858"/>
          <a:ext cx="2425525"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Pista al descubrir el  director de películas</a:t>
          </a:r>
        </a:p>
      </dsp:txBody>
      <dsp:txXfrm>
        <a:off x="1874633" y="2093858"/>
        <a:ext cx="2425525" cy="490764"/>
      </dsp:txXfrm>
    </dsp:sp>
    <dsp:sp modelId="{C999E0F9-A1D2-4F64-B6B4-687408CF2797}">
      <dsp:nvSpPr>
        <dsp:cNvPr id="0" name=""/>
        <dsp:cNvSpPr/>
      </dsp:nvSpPr>
      <dsp:spPr>
        <a:xfrm>
          <a:off x="2596631" y="2790744"/>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solidFill>
                <a:prstClr val="white"/>
              </a:solidFill>
              <a:latin typeface="Calibri" panose="020F0502020204030204"/>
              <a:ea typeface="+mn-ea"/>
              <a:cs typeface="+mn-cs"/>
            </a:rPr>
            <a:t>PELICULAS</a:t>
          </a:r>
          <a:endParaRPr lang="es-CO" sz="1100" kern="1200" dirty="0"/>
        </a:p>
      </dsp:txBody>
      <dsp:txXfrm>
        <a:off x="2596631" y="2790744"/>
        <a:ext cx="981529" cy="490764"/>
      </dsp:txXfrm>
    </dsp:sp>
    <dsp:sp modelId="{D6E8865B-3D9A-49C3-80C1-9975C0846CE6}">
      <dsp:nvSpPr>
        <dsp:cNvPr id="0" name=""/>
        <dsp:cNvSpPr/>
      </dsp:nvSpPr>
      <dsp:spPr>
        <a:xfrm>
          <a:off x="2842013" y="3487630"/>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b="0" i="0" kern="1200" dirty="0">
              <a:solidFill>
                <a:schemeClr val="accent1"/>
              </a:solidFill>
            </a:rPr>
            <a:t>🦇🦸‍♂️🌃- </a:t>
          </a:r>
          <a:r>
            <a:rPr lang="es-CO" sz="1100" b="0" i="0" kern="1200" dirty="0">
              <a:solidFill>
                <a:schemeClr val="tx1"/>
              </a:solidFill>
            </a:rPr>
            <a:t>Batman</a:t>
          </a:r>
          <a:endParaRPr lang="es-CO" sz="1100" kern="1200" dirty="0">
            <a:solidFill>
              <a:schemeClr val="tx1"/>
            </a:solidFill>
          </a:endParaRPr>
        </a:p>
      </dsp:txBody>
      <dsp:txXfrm>
        <a:off x="2842013" y="3487630"/>
        <a:ext cx="981529" cy="490764"/>
      </dsp:txXfrm>
    </dsp:sp>
    <dsp:sp modelId="{6B42C01F-6B7F-4AD4-B524-DB7FD319BD96}">
      <dsp:nvSpPr>
        <dsp:cNvPr id="0" name=""/>
        <dsp:cNvSpPr/>
      </dsp:nvSpPr>
      <dsp:spPr>
        <a:xfrm>
          <a:off x="2842013" y="4184516"/>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b="0" i="0" kern="1200" dirty="0">
              <a:solidFill>
                <a:schemeClr val="accent1"/>
              </a:solidFill>
            </a:rPr>
            <a:t>🕵🏼♂️☢️🐞 </a:t>
          </a:r>
          <a:r>
            <a:rPr lang="es-CO" sz="1100" b="0" i="0" kern="1200" dirty="0">
              <a:solidFill>
                <a:schemeClr val="tx1"/>
              </a:solidFill>
            </a:rPr>
            <a:t>Oppenheimer</a:t>
          </a:r>
          <a:endParaRPr lang="es-CO" sz="1100" b="0" kern="1200" dirty="0">
            <a:solidFill>
              <a:schemeClr val="tx1"/>
            </a:solidFill>
          </a:endParaRPr>
        </a:p>
      </dsp:txBody>
      <dsp:txXfrm>
        <a:off x="2842013" y="4184516"/>
        <a:ext cx="981529" cy="490764"/>
      </dsp:txXfrm>
    </dsp:sp>
    <dsp:sp modelId="{3BEBC47E-BA98-41B9-90C8-C8DCA56E9C12}">
      <dsp:nvSpPr>
        <dsp:cNvPr id="0" name=""/>
        <dsp:cNvSpPr/>
      </dsp:nvSpPr>
      <dsp:spPr>
        <a:xfrm>
          <a:off x="2842013" y="4881401"/>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b="0" i="0" kern="1200" dirty="0">
              <a:solidFill>
                <a:srgbClr val="444746"/>
              </a:solidFill>
              <a:effectLst/>
              <a:latin typeface="Google Sans Mono"/>
            </a:rPr>
            <a:t>💤🛌🔒🔑🕶🎛</a:t>
          </a:r>
          <a:r>
            <a:rPr lang="es-CO" sz="1100" b="0" i="0" kern="1200" dirty="0">
              <a:solidFill>
                <a:schemeClr val="accent1"/>
              </a:solidFill>
            </a:rPr>
            <a:t> </a:t>
          </a:r>
          <a:r>
            <a:rPr lang="es-CO" sz="1100" b="0" i="0" kern="1200" dirty="0">
              <a:solidFill>
                <a:schemeClr val="tx1"/>
              </a:solidFill>
            </a:rPr>
            <a:t>el Origen</a:t>
          </a:r>
          <a:endParaRPr lang="es-CO" sz="1100" kern="1200" dirty="0"/>
        </a:p>
      </dsp:txBody>
      <dsp:txXfrm>
        <a:off x="2842013" y="4881401"/>
        <a:ext cx="981529" cy="490764"/>
      </dsp:txXfrm>
    </dsp:sp>
    <dsp:sp modelId="{49AC432A-EF25-4CDB-B23E-F32E3C43E863}">
      <dsp:nvSpPr>
        <dsp:cNvPr id="0" name=""/>
        <dsp:cNvSpPr/>
      </dsp:nvSpPr>
      <dsp:spPr>
        <a:xfrm>
          <a:off x="4279816" y="1396973"/>
          <a:ext cx="2231418"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Código morse</a:t>
          </a:r>
        </a:p>
        <a:p>
          <a:pPr marL="0" lvl="0" indent="0" algn="ctr" defTabSz="488950">
            <a:lnSpc>
              <a:spcPct val="90000"/>
            </a:lnSpc>
            <a:spcBef>
              <a:spcPct val="0"/>
            </a:spcBef>
            <a:spcAft>
              <a:spcPct val="35000"/>
            </a:spcAft>
            <a:buNone/>
          </a:pPr>
          <a:r>
            <a:rPr lang="es-CO" sz="1100" kern="1200" dirty="0"/>
            <a:t>E2 (</a:t>
          </a:r>
          <a:r>
            <a:rPr lang="es-CO" sz="1100" kern="1200" dirty="0" err="1"/>
            <a:t>Food</a:t>
          </a:r>
          <a:r>
            <a:rPr lang="es-CO" sz="1100" kern="1200" dirty="0"/>
            <a:t>)</a:t>
          </a:r>
        </a:p>
      </dsp:txBody>
      <dsp:txXfrm>
        <a:off x="4279816" y="1396973"/>
        <a:ext cx="2231418" cy="490764"/>
      </dsp:txXfrm>
    </dsp:sp>
    <dsp:sp modelId="{0AA45BF4-8C41-43D5-91FA-0461CC9E48B0}">
      <dsp:nvSpPr>
        <dsp:cNvPr id="0" name=""/>
        <dsp:cNvSpPr/>
      </dsp:nvSpPr>
      <dsp:spPr>
        <a:xfrm>
          <a:off x="4837670" y="2093858"/>
          <a:ext cx="1833967"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Objeto (</a:t>
          </a:r>
          <a:r>
            <a:rPr lang="es-CO" sz="1100" kern="1200" dirty="0" err="1"/>
            <a:t>Img</a:t>
          </a:r>
          <a:r>
            <a:rPr lang="es-CO" sz="1100" kern="1200" dirty="0"/>
            <a:t> morse)</a:t>
          </a:r>
        </a:p>
      </dsp:txBody>
      <dsp:txXfrm>
        <a:off x="4837670" y="2093858"/>
        <a:ext cx="1833967" cy="490764"/>
      </dsp:txXfrm>
    </dsp:sp>
    <dsp:sp modelId="{DC96CE02-A93D-4CF3-9F2C-42E61285A747}">
      <dsp:nvSpPr>
        <dsp:cNvPr id="0" name=""/>
        <dsp:cNvSpPr/>
      </dsp:nvSpPr>
      <dsp:spPr>
        <a:xfrm>
          <a:off x="6718344" y="1396973"/>
          <a:ext cx="2218030"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Código de imágenes</a:t>
          </a:r>
        </a:p>
        <a:p>
          <a:pPr marL="0" lvl="0" indent="0" algn="ctr" defTabSz="488950">
            <a:lnSpc>
              <a:spcPct val="90000"/>
            </a:lnSpc>
            <a:spcBef>
              <a:spcPct val="0"/>
            </a:spcBef>
            <a:spcAft>
              <a:spcPct val="35000"/>
            </a:spcAft>
            <a:buNone/>
          </a:pPr>
          <a:r>
            <a:rPr lang="es-CO" sz="1100" kern="1200" dirty="0"/>
            <a:t>E3 Frase:</a:t>
          </a:r>
        </a:p>
      </dsp:txBody>
      <dsp:txXfrm>
        <a:off x="6718344" y="1396973"/>
        <a:ext cx="2218030" cy="490764"/>
      </dsp:txXfrm>
    </dsp:sp>
    <dsp:sp modelId="{C00DD67C-BCEA-41D8-BEFE-1888BB83B57B}">
      <dsp:nvSpPr>
        <dsp:cNvPr id="0" name=""/>
        <dsp:cNvSpPr/>
      </dsp:nvSpPr>
      <dsp:spPr>
        <a:xfrm>
          <a:off x="6877759" y="2093858"/>
          <a:ext cx="1899200"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4 imágenes</a:t>
          </a:r>
        </a:p>
        <a:p>
          <a:pPr marL="0" lvl="0" indent="0" algn="ctr" defTabSz="488950">
            <a:lnSpc>
              <a:spcPct val="90000"/>
            </a:lnSpc>
            <a:spcBef>
              <a:spcPct val="0"/>
            </a:spcBef>
            <a:spcAft>
              <a:spcPct val="35000"/>
            </a:spcAft>
            <a:buNone/>
          </a:pPr>
          <a:r>
            <a:rPr lang="es-CO" sz="1100" kern="1200" dirty="0"/>
            <a:t>Con código de formas</a:t>
          </a:r>
        </a:p>
      </dsp:txBody>
      <dsp:txXfrm>
        <a:off x="6877759" y="2093858"/>
        <a:ext cx="1899200" cy="490764"/>
      </dsp:txXfrm>
    </dsp:sp>
    <dsp:sp modelId="{78119891-2CAB-4AE7-A7A5-C77D25E7E462}">
      <dsp:nvSpPr>
        <dsp:cNvPr id="0" name=""/>
        <dsp:cNvSpPr/>
      </dsp:nvSpPr>
      <dsp:spPr>
        <a:xfrm>
          <a:off x="7336595" y="2790744"/>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err="1"/>
            <a:t>Contry</a:t>
          </a:r>
          <a:endParaRPr lang="es-CO" sz="1100" kern="1200" dirty="0"/>
        </a:p>
      </dsp:txBody>
      <dsp:txXfrm>
        <a:off x="7336595" y="2790744"/>
        <a:ext cx="981529" cy="490764"/>
      </dsp:txXfrm>
    </dsp:sp>
    <dsp:sp modelId="{70BCED2A-04A1-4AD0-BFAD-85F850B359E7}">
      <dsp:nvSpPr>
        <dsp:cNvPr id="0" name=""/>
        <dsp:cNvSpPr/>
      </dsp:nvSpPr>
      <dsp:spPr>
        <a:xfrm>
          <a:off x="7581977" y="3487630"/>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Arabia</a:t>
          </a:r>
        </a:p>
      </dsp:txBody>
      <dsp:txXfrm>
        <a:off x="7581977" y="3487630"/>
        <a:ext cx="981529" cy="490764"/>
      </dsp:txXfrm>
    </dsp:sp>
    <dsp:sp modelId="{72B020CA-DFD0-4991-83AF-CDAD151AFFCB}">
      <dsp:nvSpPr>
        <dsp:cNvPr id="0" name=""/>
        <dsp:cNvSpPr/>
      </dsp:nvSpPr>
      <dsp:spPr>
        <a:xfrm>
          <a:off x="7581977" y="4184516"/>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Ciudad del vaticano</a:t>
          </a:r>
        </a:p>
      </dsp:txBody>
      <dsp:txXfrm>
        <a:off x="7581977" y="4184516"/>
        <a:ext cx="981529" cy="490764"/>
      </dsp:txXfrm>
    </dsp:sp>
    <dsp:sp modelId="{7E1B458B-649E-44FF-ABEC-5B939CAFFB1B}">
      <dsp:nvSpPr>
        <dsp:cNvPr id="0" name=""/>
        <dsp:cNvSpPr/>
      </dsp:nvSpPr>
      <dsp:spPr>
        <a:xfrm>
          <a:off x="7581977" y="4881401"/>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Argentina</a:t>
          </a:r>
        </a:p>
      </dsp:txBody>
      <dsp:txXfrm>
        <a:off x="7581977" y="4881401"/>
        <a:ext cx="981529" cy="490764"/>
      </dsp:txXfrm>
    </dsp:sp>
    <dsp:sp modelId="{3F1648C8-7644-4091-95FA-C422510B7DC3}">
      <dsp:nvSpPr>
        <dsp:cNvPr id="0" name=""/>
        <dsp:cNvSpPr/>
      </dsp:nvSpPr>
      <dsp:spPr>
        <a:xfrm>
          <a:off x="7581977" y="5578287"/>
          <a:ext cx="981529" cy="4907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CO" sz="1100" kern="1200" dirty="0"/>
            <a:t>Marruecos</a:t>
          </a:r>
        </a:p>
      </dsp:txBody>
      <dsp:txXfrm>
        <a:off x="7581977" y="5578287"/>
        <a:ext cx="981529" cy="490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DA772-CF3B-409B-AABE-7EA214F1FA57}">
      <dsp:nvSpPr>
        <dsp:cNvPr id="0" name=""/>
        <dsp:cNvSpPr/>
      </dsp:nvSpPr>
      <dsp:spPr>
        <a:xfrm>
          <a:off x="0" y="0"/>
          <a:ext cx="2411603" cy="881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s-CO" sz="1000" kern="1200" dirty="0"/>
            <a:t>Habilitar Escenario 1 -Carta</a:t>
          </a:r>
        </a:p>
        <a:p>
          <a:pPr marL="0" lvl="0" indent="0" algn="l" defTabSz="444500">
            <a:lnSpc>
              <a:spcPct val="90000"/>
            </a:lnSpc>
            <a:spcBef>
              <a:spcPct val="0"/>
            </a:spcBef>
            <a:spcAft>
              <a:spcPct val="35000"/>
            </a:spcAft>
            <a:buNone/>
          </a:pPr>
          <a:r>
            <a:rPr lang="es-CO" sz="1000" kern="1200" dirty="0"/>
            <a:t>Código en carta </a:t>
          </a:r>
        </a:p>
        <a:p>
          <a:pPr marL="0" lvl="0" indent="0" algn="l" defTabSz="444500">
            <a:lnSpc>
              <a:spcPct val="90000"/>
            </a:lnSpc>
            <a:spcBef>
              <a:spcPct val="0"/>
            </a:spcBef>
            <a:spcAft>
              <a:spcPct val="35000"/>
            </a:spcAft>
            <a:buNone/>
          </a:pPr>
          <a:r>
            <a:rPr lang="es-CO" sz="1000" kern="1200" dirty="0"/>
            <a:t>(9721)</a:t>
          </a:r>
        </a:p>
      </dsp:txBody>
      <dsp:txXfrm>
        <a:off x="25811" y="25811"/>
        <a:ext cx="1500759" cy="829631"/>
      </dsp:txXfrm>
    </dsp:sp>
    <dsp:sp modelId="{2150FF28-9A08-47B5-B565-9D1070EE1481}">
      <dsp:nvSpPr>
        <dsp:cNvPr id="0" name=""/>
        <dsp:cNvSpPr/>
      </dsp:nvSpPr>
      <dsp:spPr>
        <a:xfrm>
          <a:off x="425576" y="1077087"/>
          <a:ext cx="2411603" cy="881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s-CO" sz="1000" kern="1200" dirty="0"/>
            <a:t>Habilitar Escenario 2 </a:t>
          </a:r>
        </a:p>
        <a:p>
          <a:pPr marL="0" lvl="0" indent="0" algn="l" defTabSz="444500">
            <a:lnSpc>
              <a:spcPct val="90000"/>
            </a:lnSpc>
            <a:spcBef>
              <a:spcPct val="0"/>
            </a:spcBef>
            <a:spcAft>
              <a:spcPct val="35000"/>
            </a:spcAft>
            <a:buNone/>
          </a:pPr>
          <a:r>
            <a:rPr lang="es-CO" sz="1000" kern="1200" dirty="0"/>
            <a:t>Sudoku</a:t>
          </a:r>
        </a:p>
        <a:p>
          <a:pPr marL="0" lvl="0" indent="0" algn="l" defTabSz="444500">
            <a:lnSpc>
              <a:spcPct val="90000"/>
            </a:lnSpc>
            <a:spcBef>
              <a:spcPct val="0"/>
            </a:spcBef>
            <a:spcAft>
              <a:spcPct val="35000"/>
            </a:spcAft>
            <a:buNone/>
          </a:pPr>
          <a:r>
            <a:rPr lang="es-CO" sz="1000" kern="1200" dirty="0"/>
            <a:t>(4+9) – (2+5) – (1+3)</a:t>
          </a:r>
        </a:p>
        <a:p>
          <a:pPr marL="0" lvl="0" indent="0" algn="l" defTabSz="444500">
            <a:lnSpc>
              <a:spcPct val="90000"/>
            </a:lnSpc>
            <a:spcBef>
              <a:spcPct val="0"/>
            </a:spcBef>
            <a:spcAft>
              <a:spcPct val="35000"/>
            </a:spcAft>
            <a:buNone/>
          </a:pPr>
          <a:r>
            <a:rPr lang="es-CO" sz="1000" kern="1200" dirty="0"/>
            <a:t>1374 </a:t>
          </a:r>
        </a:p>
      </dsp:txBody>
      <dsp:txXfrm>
        <a:off x="451387" y="1102898"/>
        <a:ext cx="1361589" cy="829631"/>
      </dsp:txXfrm>
    </dsp:sp>
    <dsp:sp modelId="{2C4D3207-57C2-4E6F-B337-B581BDE37B0B}">
      <dsp:nvSpPr>
        <dsp:cNvPr id="0" name=""/>
        <dsp:cNvSpPr/>
      </dsp:nvSpPr>
      <dsp:spPr>
        <a:xfrm>
          <a:off x="1838788" y="692762"/>
          <a:ext cx="572814" cy="57281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s-CO" sz="2600" kern="1200"/>
        </a:p>
      </dsp:txBody>
      <dsp:txXfrm>
        <a:off x="1967671" y="692762"/>
        <a:ext cx="315048" cy="43104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C08773-64C4-2B4E-21C9-6EC2EC411A7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1A26957-D14E-15EE-2490-6620344B4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3240FFEE-647F-89E0-5FE4-C1CA57E8B39C}"/>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5" name="Marcador de pie de página 4">
            <a:extLst>
              <a:ext uri="{FF2B5EF4-FFF2-40B4-BE49-F238E27FC236}">
                <a16:creationId xmlns:a16="http://schemas.microsoft.com/office/drawing/2014/main" id="{8F9528DC-EDA2-5A54-A17A-5ADD550B829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C363A29-12BC-8B81-F99C-B3DFA6A30C1E}"/>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424447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4115C-9027-C679-CEE2-373B8491468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C944E7F-A986-94B6-0B7F-8F55D83F365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16777DB-6CF3-9CBB-BB7C-24CDD9DB5623}"/>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5" name="Marcador de pie de página 4">
            <a:extLst>
              <a:ext uri="{FF2B5EF4-FFF2-40B4-BE49-F238E27FC236}">
                <a16:creationId xmlns:a16="http://schemas.microsoft.com/office/drawing/2014/main" id="{7BB72F2E-998D-BEDC-93A8-E2D5332C04D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B04B64B-C509-D20F-AF81-C796676492DF}"/>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265451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EC63346-05B9-5687-9B03-BB9415F0251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5BB08775-D018-ADF0-AEA4-7EC3A57AE79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C3ADF60-360E-F134-E412-6CF37A4152FE}"/>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5" name="Marcador de pie de página 4">
            <a:extLst>
              <a:ext uri="{FF2B5EF4-FFF2-40B4-BE49-F238E27FC236}">
                <a16:creationId xmlns:a16="http://schemas.microsoft.com/office/drawing/2014/main" id="{03C7AF86-71C2-3310-F38D-D94F7043F2E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9E2405B-C53E-F39A-0E0C-024C1B9CE737}"/>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3429209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A1D3E3-6A9C-E9A4-EAB9-04D5B9F6BDF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F959A7D-50E8-2C4B-B08A-8E1B7FD948E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14BD492-AE1A-D1C5-DA6F-C0C1E7725541}"/>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5" name="Marcador de pie de página 4">
            <a:extLst>
              <a:ext uri="{FF2B5EF4-FFF2-40B4-BE49-F238E27FC236}">
                <a16:creationId xmlns:a16="http://schemas.microsoft.com/office/drawing/2014/main" id="{D275954E-89FB-A98A-485F-E9AF2A6AD05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34F4D3E-68BC-8E41-0C87-C8445D5519E8}"/>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2827592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21F0F-C52C-0E27-37EA-771F7DD1188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10017B7-AA6F-98B1-53D7-48CECBF825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0C066D0-7919-F96C-BC68-DB76844FD14D}"/>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5" name="Marcador de pie de página 4">
            <a:extLst>
              <a:ext uri="{FF2B5EF4-FFF2-40B4-BE49-F238E27FC236}">
                <a16:creationId xmlns:a16="http://schemas.microsoft.com/office/drawing/2014/main" id="{7B7052A3-2609-702E-26FF-03B42EA2F9D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9F37854-9F2A-9733-6BF3-0AE6F381D73C}"/>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150725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676DDC-AEE7-0F9C-DCE6-772231AD74E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D9AE1D9-DD47-FAC8-E674-DA2020D181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B4D50641-630B-A4C4-3937-62B721D359F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B79C825B-D965-61EE-9207-19EB22087B4F}"/>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6" name="Marcador de pie de página 5">
            <a:extLst>
              <a:ext uri="{FF2B5EF4-FFF2-40B4-BE49-F238E27FC236}">
                <a16:creationId xmlns:a16="http://schemas.microsoft.com/office/drawing/2014/main" id="{4646CF58-FD9B-E479-B6B6-568F86F7550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2844168-8222-DF9E-6056-DAD28DE628AE}"/>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403574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7BB34B-EB12-2B64-3F73-DF5ABE1EB8F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F1F0822-26E2-4503-85E3-1F471AA778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4705959-4AE9-DCEF-442A-5E021856B59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EDF1739C-F098-DFC8-B97C-7D969C16D4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59D07E1-AA36-1CF3-1049-57194411F23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A5A2110-EA48-71EB-12C2-F8052572FFCC}"/>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8" name="Marcador de pie de página 7">
            <a:extLst>
              <a:ext uri="{FF2B5EF4-FFF2-40B4-BE49-F238E27FC236}">
                <a16:creationId xmlns:a16="http://schemas.microsoft.com/office/drawing/2014/main" id="{5107CB28-06EC-724E-BE15-E00778EBAD4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CAA17B4A-C88D-3A1F-C267-CB4AE9E3382A}"/>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1990601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53C88E-A29D-68E1-F019-20C49BDFE32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09316D9A-62BC-FC6C-E3BE-8FA1730EB954}"/>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4" name="Marcador de pie de página 3">
            <a:extLst>
              <a:ext uri="{FF2B5EF4-FFF2-40B4-BE49-F238E27FC236}">
                <a16:creationId xmlns:a16="http://schemas.microsoft.com/office/drawing/2014/main" id="{86F69886-FAE2-1A46-2E1F-01437EECF84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B0F69BE-4670-3A64-6E01-7E5EEB66E370}"/>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338006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9D21BF9-F396-ACFA-8A86-1A2EE3DC050A}"/>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3" name="Marcador de pie de página 2">
            <a:extLst>
              <a:ext uri="{FF2B5EF4-FFF2-40B4-BE49-F238E27FC236}">
                <a16:creationId xmlns:a16="http://schemas.microsoft.com/office/drawing/2014/main" id="{FDA440C4-91D0-CE7E-247B-0EB2D6A8FB1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BD984B09-9482-3BDD-5B8A-39F7FC40B61E}"/>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238994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A42C0-0699-00DA-C7F6-DBCFCC2850F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070BE15-85F8-2115-3387-54FDBE1F2C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C876A799-1EBC-91A5-53E7-BC3421147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D15DCD0-E831-B9A2-A0F1-24DD0539D07F}"/>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6" name="Marcador de pie de página 5">
            <a:extLst>
              <a:ext uri="{FF2B5EF4-FFF2-40B4-BE49-F238E27FC236}">
                <a16:creationId xmlns:a16="http://schemas.microsoft.com/office/drawing/2014/main" id="{927ACDA8-FF80-A0DF-698D-376D8160639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D59DA60-B05B-836B-0E14-2295673E7F4B}"/>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213543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BC2E6C-C23B-6C8B-BCE4-05992EDD587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4545E8A2-C832-DDED-32CA-2E300A1A9D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939A35A-D877-4FAB-11A8-FC1F73A37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92BF23A-ABCB-8B4C-3F5A-0C14B52D7118}"/>
              </a:ext>
            </a:extLst>
          </p:cNvPr>
          <p:cNvSpPr>
            <a:spLocks noGrp="1"/>
          </p:cNvSpPr>
          <p:nvPr>
            <p:ph type="dt" sz="half" idx="10"/>
          </p:nvPr>
        </p:nvSpPr>
        <p:spPr/>
        <p:txBody>
          <a:bodyPr/>
          <a:lstStyle/>
          <a:p>
            <a:fld id="{C9CFD5C8-599B-4471-89A0-40F93B4DA59A}" type="datetimeFigureOut">
              <a:rPr lang="es-CO" smtClean="0"/>
              <a:t>13/09/2023</a:t>
            </a:fld>
            <a:endParaRPr lang="es-CO"/>
          </a:p>
        </p:txBody>
      </p:sp>
      <p:sp>
        <p:nvSpPr>
          <p:cNvPr id="6" name="Marcador de pie de página 5">
            <a:extLst>
              <a:ext uri="{FF2B5EF4-FFF2-40B4-BE49-F238E27FC236}">
                <a16:creationId xmlns:a16="http://schemas.microsoft.com/office/drawing/2014/main" id="{5FBD2865-4EC5-97BB-AEAD-C76BF0A1ADD3}"/>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8A3D070-AE2C-1B95-8CB3-E09EB1A16099}"/>
              </a:ext>
            </a:extLst>
          </p:cNvPr>
          <p:cNvSpPr>
            <a:spLocks noGrp="1"/>
          </p:cNvSpPr>
          <p:nvPr>
            <p:ph type="sldNum" sz="quarter" idx="12"/>
          </p:nvPr>
        </p:nvSpPr>
        <p:spPr/>
        <p:txBody>
          <a:bodyPr/>
          <a:lstStyle/>
          <a:p>
            <a:fld id="{8BF04B33-283C-49FD-9FE3-AD93D284BD91}" type="slidenum">
              <a:rPr lang="es-CO" smtClean="0"/>
              <a:t>‹Nº›</a:t>
            </a:fld>
            <a:endParaRPr lang="es-CO"/>
          </a:p>
        </p:txBody>
      </p:sp>
    </p:spTree>
    <p:extLst>
      <p:ext uri="{BB962C8B-B14F-4D97-AF65-F5344CB8AC3E}">
        <p14:creationId xmlns:p14="http://schemas.microsoft.com/office/powerpoint/2010/main" val="1611256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ADF0A5E-F413-9CAE-7FC7-B09FAAAA71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223E9C2-2CBB-2CCB-2841-DD9FA2463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26CC3CF-582C-D3C1-B15D-157AD1D61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FD5C8-599B-4471-89A0-40F93B4DA59A}" type="datetimeFigureOut">
              <a:rPr lang="es-CO" smtClean="0"/>
              <a:t>13/09/2023</a:t>
            </a:fld>
            <a:endParaRPr lang="es-CO"/>
          </a:p>
        </p:txBody>
      </p:sp>
      <p:sp>
        <p:nvSpPr>
          <p:cNvPr id="5" name="Marcador de pie de página 4">
            <a:extLst>
              <a:ext uri="{FF2B5EF4-FFF2-40B4-BE49-F238E27FC236}">
                <a16:creationId xmlns:a16="http://schemas.microsoft.com/office/drawing/2014/main" id="{51A155A8-3FA5-CBBF-C135-EA8CC515F8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059CBBB-43CD-EC97-AC8C-0B9B64869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04B33-283C-49FD-9FE3-AD93D284BD91}" type="slidenum">
              <a:rPr lang="es-CO" smtClean="0"/>
              <a:t>‹Nº›</a:t>
            </a:fld>
            <a:endParaRPr lang="es-CO"/>
          </a:p>
        </p:txBody>
      </p:sp>
    </p:spTree>
    <p:extLst>
      <p:ext uri="{BB962C8B-B14F-4D97-AF65-F5344CB8AC3E}">
        <p14:creationId xmlns:p14="http://schemas.microsoft.com/office/powerpoint/2010/main" val="1686653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11.xml"/><Relationship Id="rId7" Type="http://schemas.openxmlformats.org/officeDocument/2006/relationships/slide" Target="slide16.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 Target="slide14.xml"/><Relationship Id="rId5" Type="http://schemas.openxmlformats.org/officeDocument/2006/relationships/slide" Target="slide13.xml"/><Relationship Id="rId10" Type="http://schemas.openxmlformats.org/officeDocument/2006/relationships/slide" Target="slide15.xml"/><Relationship Id="rId4" Type="http://schemas.openxmlformats.org/officeDocument/2006/relationships/slide" Target="slide12.xml"/><Relationship Id="rId9" Type="http://schemas.openxmlformats.org/officeDocument/2006/relationships/slide" Target="slide18.xml"/></Relationships>
</file>

<file path=ppt/slides/_rels/slide11.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28.xml"/><Relationship Id="rId3" Type="http://schemas.openxmlformats.org/officeDocument/2006/relationships/slide" Target="slide12.xml"/><Relationship Id="rId7" Type="http://schemas.openxmlformats.org/officeDocument/2006/relationships/slide" Target="slide24.xml"/><Relationship Id="rId12" Type="http://schemas.openxmlformats.org/officeDocument/2006/relationships/slide" Target="slide27.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 Target="slide21.xml"/><Relationship Id="rId11" Type="http://schemas.openxmlformats.org/officeDocument/2006/relationships/slide" Target="slide26.xml"/><Relationship Id="rId5" Type="http://schemas.openxmlformats.org/officeDocument/2006/relationships/slide" Target="slide20.xml"/><Relationship Id="rId10" Type="http://schemas.openxmlformats.org/officeDocument/2006/relationships/slide" Target="slide25.xml"/><Relationship Id="rId4" Type="http://schemas.openxmlformats.org/officeDocument/2006/relationships/slide" Target="slide10.xml"/><Relationship Id="rId9" Type="http://schemas.openxmlformats.org/officeDocument/2006/relationships/slide" Target="slide22.xml"/><Relationship Id="rId14" Type="http://schemas.openxmlformats.org/officeDocument/2006/relationships/slide" Target="slide19.xml"/></Relationships>
</file>

<file path=ppt/slides/_rels/slide12.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10.xml"/><Relationship Id="rId7" Type="http://schemas.openxmlformats.org/officeDocument/2006/relationships/slide" Target="slide31.xml"/><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slide" Target="slide30.xml"/><Relationship Id="rId5" Type="http://schemas.openxmlformats.org/officeDocument/2006/relationships/slide" Target="slide29.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slide" Target="slide10.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slide" Target="slide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slide" Target="slide2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C1A18219-9B79-17D0-8711-911035A79201}"/>
              </a:ext>
            </a:extLst>
          </p:cNvPr>
          <p:cNvGraphicFramePr/>
          <p:nvPr>
            <p:extLst>
              <p:ext uri="{D42A27DB-BD31-4B8C-83A1-F6EECF244321}">
                <p14:modId xmlns:p14="http://schemas.microsoft.com/office/powerpoint/2010/main" val="2815344049"/>
              </p:ext>
            </p:extLst>
          </p:nvPr>
        </p:nvGraphicFramePr>
        <p:xfrm>
          <a:off x="2437160" y="392873"/>
          <a:ext cx="10811008" cy="6072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a 1">
            <a:extLst>
              <a:ext uri="{FF2B5EF4-FFF2-40B4-BE49-F238E27FC236}">
                <a16:creationId xmlns:a16="http://schemas.microsoft.com/office/drawing/2014/main" id="{F24AFFB3-263B-DAB0-3DA9-CD88AFE137FC}"/>
              </a:ext>
            </a:extLst>
          </p:cNvPr>
          <p:cNvGraphicFramePr/>
          <p:nvPr>
            <p:extLst>
              <p:ext uri="{D42A27DB-BD31-4B8C-83A1-F6EECF244321}">
                <p14:modId xmlns:p14="http://schemas.microsoft.com/office/powerpoint/2010/main" val="1839912164"/>
              </p:ext>
            </p:extLst>
          </p:nvPr>
        </p:nvGraphicFramePr>
        <p:xfrm>
          <a:off x="544564" y="1211225"/>
          <a:ext cx="2837180" cy="19583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CuadroTexto 2">
            <a:extLst>
              <a:ext uri="{FF2B5EF4-FFF2-40B4-BE49-F238E27FC236}">
                <a16:creationId xmlns:a16="http://schemas.microsoft.com/office/drawing/2014/main" id="{01FFCC7C-66E3-B598-D79D-16E89DD110F1}"/>
              </a:ext>
            </a:extLst>
          </p:cNvPr>
          <p:cNvSpPr txBox="1"/>
          <p:nvPr/>
        </p:nvSpPr>
        <p:spPr>
          <a:xfrm>
            <a:off x="446568" y="217274"/>
            <a:ext cx="6040436" cy="584775"/>
          </a:xfrm>
          <a:prstGeom prst="rect">
            <a:avLst/>
          </a:prstGeom>
          <a:noFill/>
        </p:spPr>
        <p:txBody>
          <a:bodyPr wrap="none" rtlCol="0">
            <a:spAutoFit/>
          </a:bodyPr>
          <a:lstStyle/>
          <a:p>
            <a:r>
              <a:rPr lang="en-US" sz="3200" dirty="0"/>
              <a:t>Structure to solve the escape room</a:t>
            </a:r>
            <a:endParaRPr lang="es-CO" sz="3200" dirty="0"/>
          </a:p>
        </p:txBody>
      </p:sp>
    </p:spTree>
    <p:extLst>
      <p:ext uri="{BB962C8B-B14F-4D97-AF65-F5344CB8AC3E}">
        <p14:creationId xmlns:p14="http://schemas.microsoft.com/office/powerpoint/2010/main" val="1861979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solidFill>
                <a:schemeClr val="tx1"/>
              </a:solidFill>
              <a:latin typeface="Algerian" panose="04020705040A02060702" pitchFamily="82" charset="0"/>
            </a:endParaRPr>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2"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9" name="Imagen 8" descr="Imagen de la pantalla de un video juego&#10;&#10;Descripción generada automáticamente con confianza baja">
            <a:extLst>
              <a:ext uri="{FF2B5EF4-FFF2-40B4-BE49-F238E27FC236}">
                <a16:creationId xmlns:a16="http://schemas.microsoft.com/office/drawing/2014/main" id="{32739DD9-3105-9749-ECAD-DE61BDF92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611" y="635454"/>
            <a:ext cx="7890717" cy="52604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Flecha: a la derecha 12">
            <a:hlinkClick r:id="rId3" action="ppaction://hlinksldjump"/>
            <a:extLst>
              <a:ext uri="{FF2B5EF4-FFF2-40B4-BE49-F238E27FC236}">
                <a16:creationId xmlns:a16="http://schemas.microsoft.com/office/drawing/2014/main" id="{88228E2D-B90C-ADBD-73E6-C2877A99394A}"/>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6" name="Flecha: a la derecha 15">
            <a:hlinkClick r:id="rId4" action="ppaction://hlinksldjump"/>
            <a:extLst>
              <a:ext uri="{FF2B5EF4-FFF2-40B4-BE49-F238E27FC236}">
                <a16:creationId xmlns:a16="http://schemas.microsoft.com/office/drawing/2014/main" id="{054C4930-1278-8251-1E44-B535508E8BB1}"/>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7" name="Elipse 16">
            <a:hlinkClick r:id="rId5" action="ppaction://hlinksldjump"/>
            <a:extLst>
              <a:ext uri="{FF2B5EF4-FFF2-40B4-BE49-F238E27FC236}">
                <a16:creationId xmlns:a16="http://schemas.microsoft.com/office/drawing/2014/main" id="{ACBEC057-1A39-F24A-BE22-F3BD590D21F5}"/>
              </a:ext>
            </a:extLst>
          </p:cNvPr>
          <p:cNvSpPr/>
          <p:nvPr/>
        </p:nvSpPr>
        <p:spPr>
          <a:xfrm>
            <a:off x="3616970" y="460111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8" name="Elipse 17">
            <a:hlinkClick r:id="rId6" action="ppaction://hlinksldjump"/>
            <a:extLst>
              <a:ext uri="{FF2B5EF4-FFF2-40B4-BE49-F238E27FC236}">
                <a16:creationId xmlns:a16="http://schemas.microsoft.com/office/drawing/2014/main" id="{88090F6F-B7F6-AD80-EDED-4128498674B9}"/>
              </a:ext>
            </a:extLst>
          </p:cNvPr>
          <p:cNvSpPr/>
          <p:nvPr/>
        </p:nvSpPr>
        <p:spPr>
          <a:xfrm>
            <a:off x="8658426" y="2977515"/>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9" name="Elipse 18">
            <a:hlinkClick r:id="rId7" action="ppaction://hlinksldjump"/>
            <a:extLst>
              <a:ext uri="{FF2B5EF4-FFF2-40B4-BE49-F238E27FC236}">
                <a16:creationId xmlns:a16="http://schemas.microsoft.com/office/drawing/2014/main" id="{3C9BB9E6-4C9C-579B-5B73-0A9D1A7C985D}"/>
              </a:ext>
            </a:extLst>
          </p:cNvPr>
          <p:cNvSpPr/>
          <p:nvPr/>
        </p:nvSpPr>
        <p:spPr>
          <a:xfrm>
            <a:off x="8881533" y="1258117"/>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0" name="Elipse 19">
            <a:hlinkClick r:id="rId8" action="ppaction://hlinksldjump"/>
            <a:extLst>
              <a:ext uri="{FF2B5EF4-FFF2-40B4-BE49-F238E27FC236}">
                <a16:creationId xmlns:a16="http://schemas.microsoft.com/office/drawing/2014/main" id="{EA4BDB08-64C4-DA00-2C86-D606CBAF048D}"/>
              </a:ext>
            </a:extLst>
          </p:cNvPr>
          <p:cNvSpPr/>
          <p:nvPr/>
        </p:nvSpPr>
        <p:spPr>
          <a:xfrm>
            <a:off x="10071690" y="1068469"/>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1" name="Elipse 20">
            <a:hlinkClick r:id="rId9" action="ppaction://hlinksldjump"/>
            <a:extLst>
              <a:ext uri="{FF2B5EF4-FFF2-40B4-BE49-F238E27FC236}">
                <a16:creationId xmlns:a16="http://schemas.microsoft.com/office/drawing/2014/main" id="{10FE2556-8771-A29C-221C-2D8A9A46AD96}"/>
              </a:ext>
            </a:extLst>
          </p:cNvPr>
          <p:cNvSpPr/>
          <p:nvPr/>
        </p:nvSpPr>
        <p:spPr>
          <a:xfrm>
            <a:off x="3660257" y="734312"/>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4" name="Cara sonriente 13">
            <a:extLst>
              <a:ext uri="{FF2B5EF4-FFF2-40B4-BE49-F238E27FC236}">
                <a16:creationId xmlns:a16="http://schemas.microsoft.com/office/drawing/2014/main" id="{D42C509A-EE93-41B5-A713-0AFF42F5A72C}"/>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BB47ABE3-4197-1038-7151-5E0F0B9F92BF}"/>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5" name="Cara sonriente 24">
            <a:extLst>
              <a:ext uri="{FF2B5EF4-FFF2-40B4-BE49-F238E27FC236}">
                <a16:creationId xmlns:a16="http://schemas.microsoft.com/office/drawing/2014/main" id="{11E42CC8-CA2E-48BE-0BDD-3E7BD21DBC5B}"/>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78940140-05D0-3F75-FA16-27094674712F}"/>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8" name="Cara sonriente 27">
            <a:extLst>
              <a:ext uri="{FF2B5EF4-FFF2-40B4-BE49-F238E27FC236}">
                <a16:creationId xmlns:a16="http://schemas.microsoft.com/office/drawing/2014/main" id="{A1776934-47AF-232C-92CA-83A64EA6A880}"/>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9" name="CuadroTexto 28">
            <a:extLst>
              <a:ext uri="{FF2B5EF4-FFF2-40B4-BE49-F238E27FC236}">
                <a16:creationId xmlns:a16="http://schemas.microsoft.com/office/drawing/2014/main" id="{317F2067-3576-AFBE-DFD7-5236A31D2638}"/>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30" name="Cara sonriente 29">
            <a:extLst>
              <a:ext uri="{FF2B5EF4-FFF2-40B4-BE49-F238E27FC236}">
                <a16:creationId xmlns:a16="http://schemas.microsoft.com/office/drawing/2014/main" id="{664EAA41-6825-2F28-A397-C8C3AA99600A}"/>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1" name="CuadroTexto 30">
            <a:extLst>
              <a:ext uri="{FF2B5EF4-FFF2-40B4-BE49-F238E27FC236}">
                <a16:creationId xmlns:a16="http://schemas.microsoft.com/office/drawing/2014/main" id="{D5C42FF3-E7B8-C139-69B3-9E43CF3A514A}"/>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32" name="Elipse 31">
            <a:hlinkClick r:id="rId10" action="ppaction://hlinksldjump"/>
            <a:extLst>
              <a:ext uri="{FF2B5EF4-FFF2-40B4-BE49-F238E27FC236}">
                <a16:creationId xmlns:a16="http://schemas.microsoft.com/office/drawing/2014/main" id="{3366F210-6A60-81C8-DDB5-72A4F1E720DB}"/>
              </a:ext>
            </a:extLst>
          </p:cNvPr>
          <p:cNvSpPr/>
          <p:nvPr/>
        </p:nvSpPr>
        <p:spPr>
          <a:xfrm>
            <a:off x="10161871" y="4775835"/>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33" name="Rectángulo: biselado 32">
            <a:extLst>
              <a:ext uri="{FF2B5EF4-FFF2-40B4-BE49-F238E27FC236}">
                <a16:creationId xmlns:a16="http://schemas.microsoft.com/office/drawing/2014/main" id="{76DC8639-798D-CB94-92CE-C46D2FDD9E08}"/>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34" name="Rectángulo: biselado 33">
            <a:extLst>
              <a:ext uri="{FF2B5EF4-FFF2-40B4-BE49-F238E27FC236}">
                <a16:creationId xmlns:a16="http://schemas.microsoft.com/office/drawing/2014/main" id="{A9235730-6396-3DC2-2943-1A1317BFFD64}"/>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35" name="Rectángulo: biselado 34">
            <a:extLst>
              <a:ext uri="{FF2B5EF4-FFF2-40B4-BE49-F238E27FC236}">
                <a16:creationId xmlns:a16="http://schemas.microsoft.com/office/drawing/2014/main" id="{7E263D9F-79B8-D5F5-8FB1-7583F9101FA7}"/>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341636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solidFill>
                <a:schemeClr val="tx1"/>
              </a:solidFill>
              <a:latin typeface="Algerian" panose="04020705040A02060702" pitchFamily="82" charset="0"/>
            </a:endParaRPr>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hlinkClick r:id="rId3" action="ppaction://hlinksldjump"/>
            <a:extLst>
              <a:ext uri="{FF2B5EF4-FFF2-40B4-BE49-F238E27FC236}">
                <a16:creationId xmlns:a16="http://schemas.microsoft.com/office/drawing/2014/main" id="{42740F30-B97B-FA49-96B7-2447A55B0D9B}"/>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hlinkClick r:id="rId4" action="ppaction://hlinksldjump"/>
            <a:extLst>
              <a:ext uri="{FF2B5EF4-FFF2-40B4-BE49-F238E27FC236}">
                <a16:creationId xmlns:a16="http://schemas.microsoft.com/office/drawing/2014/main" id="{44B5A336-F06F-58FF-11E1-6D4E95FF1875}"/>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Elipse 7">
            <a:hlinkClick r:id="rId5" action="ppaction://hlinksldjump"/>
            <a:extLst>
              <a:ext uri="{FF2B5EF4-FFF2-40B4-BE49-F238E27FC236}">
                <a16:creationId xmlns:a16="http://schemas.microsoft.com/office/drawing/2014/main" id="{388697AD-A89C-9BFC-5472-E35436A3644F}"/>
              </a:ext>
            </a:extLst>
          </p:cNvPr>
          <p:cNvSpPr/>
          <p:nvPr/>
        </p:nvSpPr>
        <p:spPr>
          <a:xfrm>
            <a:off x="7814733" y="1681268"/>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6" name="Elipse 15">
            <a:hlinkClick r:id="rId6" action="ppaction://hlinksldjump"/>
            <a:extLst>
              <a:ext uri="{FF2B5EF4-FFF2-40B4-BE49-F238E27FC236}">
                <a16:creationId xmlns:a16="http://schemas.microsoft.com/office/drawing/2014/main" id="{F9674F34-3F41-0F56-45AA-FAAB0465D943}"/>
              </a:ext>
            </a:extLst>
          </p:cNvPr>
          <p:cNvSpPr/>
          <p:nvPr/>
        </p:nvSpPr>
        <p:spPr>
          <a:xfrm>
            <a:off x="7056430" y="2135108"/>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7" name="Elipse 16">
            <a:hlinkClick r:id="rId7" action="ppaction://hlinksldjump"/>
            <a:extLst>
              <a:ext uri="{FF2B5EF4-FFF2-40B4-BE49-F238E27FC236}">
                <a16:creationId xmlns:a16="http://schemas.microsoft.com/office/drawing/2014/main" id="{6F51F22F-B05E-8AF6-92B7-75DD43D68E9D}"/>
              </a:ext>
            </a:extLst>
          </p:cNvPr>
          <p:cNvSpPr/>
          <p:nvPr/>
        </p:nvSpPr>
        <p:spPr>
          <a:xfrm>
            <a:off x="9624939" y="4539793"/>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8" name="Elipse 17">
            <a:hlinkClick r:id="rId8" action="ppaction://hlinksldjump"/>
            <a:extLst>
              <a:ext uri="{FF2B5EF4-FFF2-40B4-BE49-F238E27FC236}">
                <a16:creationId xmlns:a16="http://schemas.microsoft.com/office/drawing/2014/main" id="{B5795927-1F06-37D4-2C10-E06E9A36F097}"/>
              </a:ext>
            </a:extLst>
          </p:cNvPr>
          <p:cNvSpPr/>
          <p:nvPr/>
        </p:nvSpPr>
        <p:spPr>
          <a:xfrm>
            <a:off x="4002327" y="2720972"/>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9" name="Elipse 18">
            <a:hlinkClick r:id="rId9" action="ppaction://hlinksldjump"/>
            <a:extLst>
              <a:ext uri="{FF2B5EF4-FFF2-40B4-BE49-F238E27FC236}">
                <a16:creationId xmlns:a16="http://schemas.microsoft.com/office/drawing/2014/main" id="{4BB4E6F0-7E39-B534-90D5-9675F2782094}"/>
              </a:ext>
            </a:extLst>
          </p:cNvPr>
          <p:cNvSpPr/>
          <p:nvPr/>
        </p:nvSpPr>
        <p:spPr>
          <a:xfrm>
            <a:off x="9405435" y="352342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0" name="Elipse 19">
            <a:hlinkClick r:id="rId10" action="ppaction://hlinksldjump"/>
            <a:extLst>
              <a:ext uri="{FF2B5EF4-FFF2-40B4-BE49-F238E27FC236}">
                <a16:creationId xmlns:a16="http://schemas.microsoft.com/office/drawing/2014/main" id="{9002AF87-7F70-C3F6-7D1A-1E4E7E490AD6}"/>
              </a:ext>
            </a:extLst>
          </p:cNvPr>
          <p:cNvSpPr/>
          <p:nvPr/>
        </p:nvSpPr>
        <p:spPr>
          <a:xfrm>
            <a:off x="4093266" y="4676651"/>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1" name="Elipse 20">
            <a:hlinkClick r:id="rId11" action="ppaction://hlinksldjump"/>
            <a:extLst>
              <a:ext uri="{FF2B5EF4-FFF2-40B4-BE49-F238E27FC236}">
                <a16:creationId xmlns:a16="http://schemas.microsoft.com/office/drawing/2014/main" id="{546C61C0-B03F-DA63-2E86-2CDCA73CEBB8}"/>
              </a:ext>
            </a:extLst>
          </p:cNvPr>
          <p:cNvSpPr/>
          <p:nvPr/>
        </p:nvSpPr>
        <p:spPr>
          <a:xfrm>
            <a:off x="4620732" y="442639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2" name="Elipse 21">
            <a:hlinkClick r:id="rId12" action="ppaction://hlinksldjump"/>
            <a:extLst>
              <a:ext uri="{FF2B5EF4-FFF2-40B4-BE49-F238E27FC236}">
                <a16:creationId xmlns:a16="http://schemas.microsoft.com/office/drawing/2014/main" id="{692B41AB-CD8B-C6CB-A4EA-F8E42722B5DC}"/>
              </a:ext>
            </a:extLst>
          </p:cNvPr>
          <p:cNvSpPr/>
          <p:nvPr/>
        </p:nvSpPr>
        <p:spPr>
          <a:xfrm>
            <a:off x="6104946" y="442639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3" name="Elipse 22">
            <a:hlinkClick r:id="rId13" action="ppaction://hlinksldjump"/>
            <a:extLst>
              <a:ext uri="{FF2B5EF4-FFF2-40B4-BE49-F238E27FC236}">
                <a16:creationId xmlns:a16="http://schemas.microsoft.com/office/drawing/2014/main" id="{00CB07F1-4B60-2636-A398-5EFF1B651325}"/>
              </a:ext>
            </a:extLst>
          </p:cNvPr>
          <p:cNvSpPr/>
          <p:nvPr/>
        </p:nvSpPr>
        <p:spPr>
          <a:xfrm>
            <a:off x="7686073" y="460111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4" name="Elipse 23">
            <a:hlinkClick r:id="rId14" action="ppaction://hlinksldjump"/>
            <a:extLst>
              <a:ext uri="{FF2B5EF4-FFF2-40B4-BE49-F238E27FC236}">
                <a16:creationId xmlns:a16="http://schemas.microsoft.com/office/drawing/2014/main" id="{C5055B7E-7C04-C287-DD51-1B6AAED74643}"/>
              </a:ext>
            </a:extLst>
          </p:cNvPr>
          <p:cNvSpPr/>
          <p:nvPr/>
        </p:nvSpPr>
        <p:spPr>
          <a:xfrm>
            <a:off x="7599629" y="3271868"/>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5" name="Cara sonriente 24">
            <a:extLst>
              <a:ext uri="{FF2B5EF4-FFF2-40B4-BE49-F238E27FC236}">
                <a16:creationId xmlns:a16="http://schemas.microsoft.com/office/drawing/2014/main" id="{BED2DF5D-3EDE-851A-2459-3464B990D396}"/>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690DBE86-2463-0D2F-3997-1EF754113C16}"/>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7" name="Cara sonriente 26">
            <a:extLst>
              <a:ext uri="{FF2B5EF4-FFF2-40B4-BE49-F238E27FC236}">
                <a16:creationId xmlns:a16="http://schemas.microsoft.com/office/drawing/2014/main" id="{1DBB65A1-1EDE-D095-0ECD-C371BC4F75C2}"/>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8" name="CuadroTexto 27">
            <a:extLst>
              <a:ext uri="{FF2B5EF4-FFF2-40B4-BE49-F238E27FC236}">
                <a16:creationId xmlns:a16="http://schemas.microsoft.com/office/drawing/2014/main" id="{280A43BB-BFE5-3C79-6FEC-246B8E47FFA9}"/>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9" name="Cara sonriente 28">
            <a:extLst>
              <a:ext uri="{FF2B5EF4-FFF2-40B4-BE49-F238E27FC236}">
                <a16:creationId xmlns:a16="http://schemas.microsoft.com/office/drawing/2014/main" id="{491C45EE-D9A5-8965-7D22-ED33DE5A0E5F}"/>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0" name="CuadroTexto 29">
            <a:extLst>
              <a:ext uri="{FF2B5EF4-FFF2-40B4-BE49-F238E27FC236}">
                <a16:creationId xmlns:a16="http://schemas.microsoft.com/office/drawing/2014/main" id="{8E0B0E59-71F3-61C4-4D7E-273D57FF72F1}"/>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31" name="Cara sonriente 30">
            <a:extLst>
              <a:ext uri="{FF2B5EF4-FFF2-40B4-BE49-F238E27FC236}">
                <a16:creationId xmlns:a16="http://schemas.microsoft.com/office/drawing/2014/main" id="{CF91BE5B-1058-EE72-EFE8-833A88E078CA}"/>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2" name="CuadroTexto 31">
            <a:extLst>
              <a:ext uri="{FF2B5EF4-FFF2-40B4-BE49-F238E27FC236}">
                <a16:creationId xmlns:a16="http://schemas.microsoft.com/office/drawing/2014/main" id="{D220334F-F174-9526-64C4-EF3623C6C7DF}"/>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33" name="Rectángulo: biselado 32">
            <a:extLst>
              <a:ext uri="{FF2B5EF4-FFF2-40B4-BE49-F238E27FC236}">
                <a16:creationId xmlns:a16="http://schemas.microsoft.com/office/drawing/2014/main" id="{89DF0276-0296-D690-8B4D-30D14F49D368}"/>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34" name="Rectángulo: biselado 33">
            <a:extLst>
              <a:ext uri="{FF2B5EF4-FFF2-40B4-BE49-F238E27FC236}">
                <a16:creationId xmlns:a16="http://schemas.microsoft.com/office/drawing/2014/main" id="{662CD7E6-2BE0-9590-949E-A9302781DC63}"/>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35" name="Rectángulo: biselado 34">
            <a:extLst>
              <a:ext uri="{FF2B5EF4-FFF2-40B4-BE49-F238E27FC236}">
                <a16:creationId xmlns:a16="http://schemas.microsoft.com/office/drawing/2014/main" id="{B7D5380E-A40B-2F35-86AF-5E831ADCF9A8}"/>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2511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r>
              <a:rPr lang="es-CO" dirty="0"/>
              <a:t> </a:t>
            </a:r>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8194" name="Picture 2">
            <a:extLst>
              <a:ext uri="{FF2B5EF4-FFF2-40B4-BE49-F238E27FC236}">
                <a16:creationId xmlns:a16="http://schemas.microsoft.com/office/drawing/2014/main" id="{FFCFFAE0-0B86-A77B-7866-8DA2801B2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738" y="663511"/>
            <a:ext cx="7887593" cy="525839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hlinkClick r:id="rId3" action="ppaction://hlinksldjump"/>
            <a:extLst>
              <a:ext uri="{FF2B5EF4-FFF2-40B4-BE49-F238E27FC236}">
                <a16:creationId xmlns:a16="http://schemas.microsoft.com/office/drawing/2014/main" id="{D954A724-271A-CDA7-132D-1778B9DB47A3}"/>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hlinkClick r:id="rId4" action="ppaction://hlinksldjump"/>
            <a:extLst>
              <a:ext uri="{FF2B5EF4-FFF2-40B4-BE49-F238E27FC236}">
                <a16:creationId xmlns:a16="http://schemas.microsoft.com/office/drawing/2014/main" id="{69C489CE-C1FB-78FC-AB4E-058C0B125068}"/>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Elipse 7">
            <a:hlinkClick r:id="rId5" action="ppaction://hlinksldjump"/>
            <a:extLst>
              <a:ext uri="{FF2B5EF4-FFF2-40B4-BE49-F238E27FC236}">
                <a16:creationId xmlns:a16="http://schemas.microsoft.com/office/drawing/2014/main" id="{FDA14239-8725-6302-F736-B37179C51E6F}"/>
              </a:ext>
            </a:extLst>
          </p:cNvPr>
          <p:cNvSpPr/>
          <p:nvPr/>
        </p:nvSpPr>
        <p:spPr>
          <a:xfrm>
            <a:off x="5403080" y="3090973"/>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6" name="Elipse 15">
            <a:hlinkClick r:id="rId6" action="ppaction://hlinksldjump"/>
            <a:extLst>
              <a:ext uri="{FF2B5EF4-FFF2-40B4-BE49-F238E27FC236}">
                <a16:creationId xmlns:a16="http://schemas.microsoft.com/office/drawing/2014/main" id="{01C0301C-9598-BB4B-ADB7-7F06BE7F7F75}"/>
              </a:ext>
            </a:extLst>
          </p:cNvPr>
          <p:cNvSpPr/>
          <p:nvPr/>
        </p:nvSpPr>
        <p:spPr>
          <a:xfrm>
            <a:off x="3343504" y="4149629"/>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8" name="Elipse 17">
            <a:hlinkClick r:id="rId7" action="ppaction://hlinksldjump"/>
            <a:extLst>
              <a:ext uri="{FF2B5EF4-FFF2-40B4-BE49-F238E27FC236}">
                <a16:creationId xmlns:a16="http://schemas.microsoft.com/office/drawing/2014/main" id="{F8144E03-343B-1DD8-369A-26DD9EAEEF6F}"/>
              </a:ext>
            </a:extLst>
          </p:cNvPr>
          <p:cNvSpPr/>
          <p:nvPr/>
        </p:nvSpPr>
        <p:spPr>
          <a:xfrm>
            <a:off x="7550801" y="442639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9" name="Elipse 18">
            <a:hlinkClick r:id="rId8" action="ppaction://hlinksldjump"/>
            <a:extLst>
              <a:ext uri="{FF2B5EF4-FFF2-40B4-BE49-F238E27FC236}">
                <a16:creationId xmlns:a16="http://schemas.microsoft.com/office/drawing/2014/main" id="{2F1B0F99-4D28-A11D-21A3-876D5AE44443}"/>
              </a:ext>
            </a:extLst>
          </p:cNvPr>
          <p:cNvSpPr/>
          <p:nvPr/>
        </p:nvSpPr>
        <p:spPr>
          <a:xfrm>
            <a:off x="6667335" y="3079559"/>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0" name="Cara sonriente 19">
            <a:extLst>
              <a:ext uri="{FF2B5EF4-FFF2-40B4-BE49-F238E27FC236}">
                <a16:creationId xmlns:a16="http://schemas.microsoft.com/office/drawing/2014/main" id="{451EB3E5-1D40-03EB-097F-B06A31909A97}"/>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E472D18E-2AAE-4DF0-57B6-30040C97F441}"/>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2" name="Cara sonriente 21">
            <a:extLst>
              <a:ext uri="{FF2B5EF4-FFF2-40B4-BE49-F238E27FC236}">
                <a16:creationId xmlns:a16="http://schemas.microsoft.com/office/drawing/2014/main" id="{9D487F92-9BD0-6166-B72D-DC7438E22032}"/>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D622AA42-F35B-7B1A-17AA-481A58C36B45}"/>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4" name="Cara sonriente 23">
            <a:extLst>
              <a:ext uri="{FF2B5EF4-FFF2-40B4-BE49-F238E27FC236}">
                <a16:creationId xmlns:a16="http://schemas.microsoft.com/office/drawing/2014/main" id="{E064F90A-23D0-613C-65E4-01BE80D5BBC0}"/>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440B862F-31F8-65A0-16F4-F190115290A2}"/>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6" name="Cara sonriente 25">
            <a:extLst>
              <a:ext uri="{FF2B5EF4-FFF2-40B4-BE49-F238E27FC236}">
                <a16:creationId xmlns:a16="http://schemas.microsoft.com/office/drawing/2014/main" id="{22203B05-91A1-D8C2-7BAC-2B7A044434B7}"/>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7" name="CuadroTexto 26">
            <a:extLst>
              <a:ext uri="{FF2B5EF4-FFF2-40B4-BE49-F238E27FC236}">
                <a16:creationId xmlns:a16="http://schemas.microsoft.com/office/drawing/2014/main" id="{644F23B9-8235-92F8-22D2-CD5AA7D54FBC}"/>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8" name="Rectángulo: biselado 27">
            <a:extLst>
              <a:ext uri="{FF2B5EF4-FFF2-40B4-BE49-F238E27FC236}">
                <a16:creationId xmlns:a16="http://schemas.microsoft.com/office/drawing/2014/main" id="{107D29D8-6360-2D71-FEA8-674B48FD19D6}"/>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9" name="Rectángulo: biselado 28">
            <a:extLst>
              <a:ext uri="{FF2B5EF4-FFF2-40B4-BE49-F238E27FC236}">
                <a16:creationId xmlns:a16="http://schemas.microsoft.com/office/drawing/2014/main" id="{F195FE3B-0642-BAD5-13D6-31FBBEDB483A}"/>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30" name="Rectángulo: biselado 29">
            <a:extLst>
              <a:ext uri="{FF2B5EF4-FFF2-40B4-BE49-F238E27FC236}">
                <a16:creationId xmlns:a16="http://schemas.microsoft.com/office/drawing/2014/main" id="{D3CD8E4D-1E3F-96A5-BA2D-9E4B85C4EFDB}"/>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205273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9" name="Imagen 8" descr="Imagen de la pantalla de un video juego&#10;&#10;Descripción generada automáticamente con confianza baja">
            <a:extLst>
              <a:ext uri="{FF2B5EF4-FFF2-40B4-BE49-F238E27FC236}">
                <a16:creationId xmlns:a16="http://schemas.microsoft.com/office/drawing/2014/main" id="{32739DD9-3105-9749-ECAD-DE61BDF92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611" y="635454"/>
            <a:ext cx="7890717" cy="52604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Rectángulo: esquinas redondeadas 3">
            <a:extLst>
              <a:ext uri="{FF2B5EF4-FFF2-40B4-BE49-F238E27FC236}">
                <a16:creationId xmlns:a16="http://schemas.microsoft.com/office/drawing/2014/main" id="{FD4A85B9-B05B-E430-0497-EAE3BAC7E0FA}"/>
              </a:ext>
            </a:extLst>
          </p:cNvPr>
          <p:cNvSpPr/>
          <p:nvPr/>
        </p:nvSpPr>
        <p:spPr>
          <a:xfrm>
            <a:off x="6462538" y="1333721"/>
            <a:ext cx="3799652" cy="3881745"/>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b="0" i="0" dirty="0">
                <a:solidFill>
                  <a:schemeClr val="tx1"/>
                </a:solidFill>
                <a:effectLst/>
                <a:latin typeface="Söhne"/>
              </a:rPr>
              <a:t>First component of top secret code</a:t>
            </a:r>
            <a:endParaRPr lang="es-CO" b="1" dirty="0">
              <a:solidFill>
                <a:schemeClr val="tx1"/>
              </a:solidFill>
            </a:endParaRPr>
          </a:p>
          <a:p>
            <a:pPr algn="ctr"/>
            <a:endParaRPr lang="es-CO" b="1" dirty="0"/>
          </a:p>
          <a:p>
            <a:pPr algn="ctr"/>
            <a:endParaRPr lang="es-CO" b="1" dirty="0"/>
          </a:p>
          <a:p>
            <a:pPr algn="ctr"/>
            <a:endParaRPr lang="es-CO" dirty="0"/>
          </a:p>
          <a:p>
            <a:pPr algn="ctr"/>
            <a:endParaRPr lang="es-CO" dirty="0"/>
          </a:p>
          <a:p>
            <a:pPr algn="ctr"/>
            <a:endParaRPr lang="es-CO" dirty="0"/>
          </a:p>
        </p:txBody>
      </p:sp>
      <p:pic>
        <p:nvPicPr>
          <p:cNvPr id="5" name="Imagen 4" descr="Imagen que contiene hecho de madera, interior, tabla, decorado&#10;&#10;Descripción generada automáticamente">
            <a:extLst>
              <a:ext uri="{FF2B5EF4-FFF2-40B4-BE49-F238E27FC236}">
                <a16:creationId xmlns:a16="http://schemas.microsoft.com/office/drawing/2014/main" id="{95524DCA-46BF-C675-EA5B-D6B2E80A8011}"/>
              </a:ext>
            </a:extLst>
          </p:cNvPr>
          <p:cNvPicPr>
            <a:picLocks noChangeAspect="1"/>
          </p:cNvPicPr>
          <p:nvPr/>
        </p:nvPicPr>
        <p:blipFill>
          <a:blip r:embed="rId3"/>
          <a:stretch>
            <a:fillRect/>
          </a:stretch>
        </p:blipFill>
        <p:spPr>
          <a:xfrm>
            <a:off x="6567254" y="2188421"/>
            <a:ext cx="3590219" cy="1635036"/>
          </a:xfrm>
          <a:prstGeom prst="rect">
            <a:avLst/>
          </a:prstGeom>
        </p:spPr>
      </p:pic>
      <p:sp>
        <p:nvSpPr>
          <p:cNvPr id="8" name="Elipse 7">
            <a:extLst>
              <a:ext uri="{FF2B5EF4-FFF2-40B4-BE49-F238E27FC236}">
                <a16:creationId xmlns:a16="http://schemas.microsoft.com/office/drawing/2014/main" id="{A61DBC84-74D6-94C2-47FA-1876A90A6D5A}"/>
              </a:ext>
            </a:extLst>
          </p:cNvPr>
          <p:cNvSpPr/>
          <p:nvPr/>
        </p:nvSpPr>
        <p:spPr>
          <a:xfrm>
            <a:off x="3616970" y="460111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EE93294C-CDBD-D32F-27FB-A3BE1A83A4DC}"/>
              </a:ext>
            </a:extLst>
          </p:cNvPr>
          <p:cNvSpPr/>
          <p:nvPr/>
        </p:nvSpPr>
        <p:spPr>
          <a:xfrm>
            <a:off x="6576434" y="4117228"/>
            <a:ext cx="3496734"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7" name="CuadroTexto 16">
            <a:extLst>
              <a:ext uri="{FF2B5EF4-FFF2-40B4-BE49-F238E27FC236}">
                <a16:creationId xmlns:a16="http://schemas.microsoft.com/office/drawing/2014/main" id="{4E69F45E-EEC2-222D-9F48-437877A29897}"/>
              </a:ext>
            </a:extLst>
          </p:cNvPr>
          <p:cNvSpPr txBox="1"/>
          <p:nvPr/>
        </p:nvSpPr>
        <p:spPr>
          <a:xfrm>
            <a:off x="9226500" y="4264958"/>
            <a:ext cx="1320799"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4" action="ppaction://hlinksldjump"/>
              </a:rPr>
              <a:t>✅</a:t>
            </a:r>
            <a:r>
              <a:rPr lang="es-CO" b="0" i="0" dirty="0">
                <a:solidFill>
                  <a:srgbClr val="666666"/>
                </a:solidFill>
                <a:effectLst/>
                <a:latin typeface="Roboto" panose="02000000000000000000" pitchFamily="2" charset="0"/>
              </a:rPr>
              <a:t> ❌</a:t>
            </a:r>
            <a:endParaRPr lang="es-CO" dirty="0"/>
          </a:p>
        </p:txBody>
      </p:sp>
      <p:sp>
        <p:nvSpPr>
          <p:cNvPr id="18" name="Flecha: a la derecha 17">
            <a:extLst>
              <a:ext uri="{FF2B5EF4-FFF2-40B4-BE49-F238E27FC236}">
                <a16:creationId xmlns:a16="http://schemas.microsoft.com/office/drawing/2014/main" id="{146B57AF-DD7E-A46E-1D34-32784FE2CA05}"/>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9" name="Flecha: a la derecha 18">
            <a:extLst>
              <a:ext uri="{FF2B5EF4-FFF2-40B4-BE49-F238E27FC236}">
                <a16:creationId xmlns:a16="http://schemas.microsoft.com/office/drawing/2014/main" id="{8A41BF3E-A800-4BD2-5E6B-3B4FD0ED951F}"/>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0" name="Cara sonriente 19">
            <a:extLst>
              <a:ext uri="{FF2B5EF4-FFF2-40B4-BE49-F238E27FC236}">
                <a16:creationId xmlns:a16="http://schemas.microsoft.com/office/drawing/2014/main" id="{4640AD31-2211-2523-04C5-6EEECC538502}"/>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AF318EBD-9B01-A357-86E3-7244EC76E824}"/>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2" name="Cara sonriente 21">
            <a:extLst>
              <a:ext uri="{FF2B5EF4-FFF2-40B4-BE49-F238E27FC236}">
                <a16:creationId xmlns:a16="http://schemas.microsoft.com/office/drawing/2014/main" id="{EA08362E-FACB-AFD5-9167-8C3F7302B943}"/>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43A6BF57-0A01-7BBD-D2F9-6BF3AD2ADF1A}"/>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4" name="Cara sonriente 23">
            <a:extLst>
              <a:ext uri="{FF2B5EF4-FFF2-40B4-BE49-F238E27FC236}">
                <a16:creationId xmlns:a16="http://schemas.microsoft.com/office/drawing/2014/main" id="{0CF3EEAE-260E-15DB-7830-DBFED374917F}"/>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B2EB1EB5-0C06-E407-D0A6-163B01D96052}"/>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6" name="Cara sonriente 25">
            <a:extLst>
              <a:ext uri="{FF2B5EF4-FFF2-40B4-BE49-F238E27FC236}">
                <a16:creationId xmlns:a16="http://schemas.microsoft.com/office/drawing/2014/main" id="{B13F2AA6-C626-29C2-2758-F074B1C7DCE9}"/>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7" name="CuadroTexto 26">
            <a:extLst>
              <a:ext uri="{FF2B5EF4-FFF2-40B4-BE49-F238E27FC236}">
                <a16:creationId xmlns:a16="http://schemas.microsoft.com/office/drawing/2014/main" id="{C9C60C67-A0E2-C317-B704-0AE2C43C929D}"/>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8" name="Rectángulo: biselado 27">
            <a:extLst>
              <a:ext uri="{FF2B5EF4-FFF2-40B4-BE49-F238E27FC236}">
                <a16:creationId xmlns:a16="http://schemas.microsoft.com/office/drawing/2014/main" id="{58285EF4-E7E3-153B-1B83-538F7B77FE0F}"/>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9" name="Rectángulo: biselado 28">
            <a:extLst>
              <a:ext uri="{FF2B5EF4-FFF2-40B4-BE49-F238E27FC236}">
                <a16:creationId xmlns:a16="http://schemas.microsoft.com/office/drawing/2014/main" id="{70845FD2-3112-B528-78A4-D0C7B4B5911D}"/>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30" name="Rectángulo: biselado 29">
            <a:extLst>
              <a:ext uri="{FF2B5EF4-FFF2-40B4-BE49-F238E27FC236}">
                <a16:creationId xmlns:a16="http://schemas.microsoft.com/office/drawing/2014/main" id="{DBDD9CCF-9BD8-3AB1-EEEB-A262F2B5DB00}"/>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1471170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9" name="Imagen 8" descr="Imagen de la pantalla de un video juego&#10;&#10;Descripción generada automáticamente con confianza baja">
            <a:extLst>
              <a:ext uri="{FF2B5EF4-FFF2-40B4-BE49-F238E27FC236}">
                <a16:creationId xmlns:a16="http://schemas.microsoft.com/office/drawing/2014/main" id="{32739DD9-3105-9749-ECAD-DE61BDF92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611" y="635454"/>
            <a:ext cx="7890717" cy="52604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ángulo: esquinas redondeadas 4">
            <a:extLst>
              <a:ext uri="{FF2B5EF4-FFF2-40B4-BE49-F238E27FC236}">
                <a16:creationId xmlns:a16="http://schemas.microsoft.com/office/drawing/2014/main" id="{89EA096E-7F9B-6DFB-BBC6-3C2809E9B748}"/>
              </a:ext>
            </a:extLst>
          </p:cNvPr>
          <p:cNvSpPr/>
          <p:nvPr/>
        </p:nvSpPr>
        <p:spPr>
          <a:xfrm>
            <a:off x="2923954" y="635454"/>
            <a:ext cx="5022199" cy="5260478"/>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s-CO" b="1" dirty="0" err="1"/>
              <a:t>Letter</a:t>
            </a:r>
            <a:endParaRPr lang="es-CO" b="1" dirty="0"/>
          </a:p>
          <a:p>
            <a:pPr algn="ctr"/>
            <a:endParaRPr lang="es-CO" b="1" dirty="0"/>
          </a:p>
          <a:p>
            <a:pPr algn="ctr"/>
            <a:endParaRPr lang="es-CO" b="1" dirty="0"/>
          </a:p>
          <a:p>
            <a:pPr algn="ctr"/>
            <a:endParaRPr lang="es-CO" b="1" dirty="0"/>
          </a:p>
          <a:p>
            <a:pPr algn="ctr"/>
            <a:endParaRPr lang="es-CO" b="1" dirty="0"/>
          </a:p>
          <a:p>
            <a:pPr algn="ctr"/>
            <a:endParaRPr lang="es-CO" b="1" dirty="0"/>
          </a:p>
          <a:p>
            <a:pPr algn="ctr"/>
            <a:endParaRPr lang="es-CO" dirty="0"/>
          </a:p>
          <a:p>
            <a:pPr algn="ctr"/>
            <a:endParaRPr lang="es-CO" dirty="0"/>
          </a:p>
          <a:p>
            <a:pPr algn="ctr"/>
            <a:endParaRPr lang="es-CO" dirty="0"/>
          </a:p>
        </p:txBody>
      </p:sp>
      <p:sp>
        <p:nvSpPr>
          <p:cNvPr id="21" name="Elipse 20">
            <a:extLst>
              <a:ext uri="{FF2B5EF4-FFF2-40B4-BE49-F238E27FC236}">
                <a16:creationId xmlns:a16="http://schemas.microsoft.com/office/drawing/2014/main" id="{94349552-9259-E9D1-2A20-1AFDBEBE0B59}"/>
              </a:ext>
            </a:extLst>
          </p:cNvPr>
          <p:cNvSpPr/>
          <p:nvPr/>
        </p:nvSpPr>
        <p:spPr>
          <a:xfrm>
            <a:off x="8658426" y="2977515"/>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2" name="Rectángulo: esquina doblada 21">
            <a:extLst>
              <a:ext uri="{FF2B5EF4-FFF2-40B4-BE49-F238E27FC236}">
                <a16:creationId xmlns:a16="http://schemas.microsoft.com/office/drawing/2014/main" id="{ACA03991-BD19-9D82-A424-155BA6BCC843}"/>
              </a:ext>
            </a:extLst>
          </p:cNvPr>
          <p:cNvSpPr/>
          <p:nvPr/>
        </p:nvSpPr>
        <p:spPr>
          <a:xfrm>
            <a:off x="3533575" y="1333721"/>
            <a:ext cx="3802890" cy="4333432"/>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pic>
        <p:nvPicPr>
          <p:cNvPr id="29" name="Imagen 28" descr="Un conjunto de letras negras en un fondo blanco&#10;&#10;Descripción generada automáticamente con confianza media">
            <a:extLst>
              <a:ext uri="{FF2B5EF4-FFF2-40B4-BE49-F238E27FC236}">
                <a16:creationId xmlns:a16="http://schemas.microsoft.com/office/drawing/2014/main" id="{E5F0386B-C9E6-94EE-ACE1-5177EB904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044" y="1359516"/>
            <a:ext cx="1085850" cy="939800"/>
          </a:xfrm>
          <a:prstGeom prst="rect">
            <a:avLst/>
          </a:prstGeom>
        </p:spPr>
      </p:pic>
      <p:pic>
        <p:nvPicPr>
          <p:cNvPr id="30" name="Imagen 29">
            <a:extLst>
              <a:ext uri="{FF2B5EF4-FFF2-40B4-BE49-F238E27FC236}">
                <a16:creationId xmlns:a16="http://schemas.microsoft.com/office/drawing/2014/main" id="{FA99D2E4-E513-29C5-0D2C-886F56CDC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0443" y="4845254"/>
            <a:ext cx="3065780" cy="837138"/>
          </a:xfrm>
          <a:prstGeom prst="rect">
            <a:avLst/>
          </a:prstGeom>
        </p:spPr>
      </p:pic>
      <p:sp>
        <p:nvSpPr>
          <p:cNvPr id="32" name="Rectangle 11">
            <a:hlinkClick r:id="rId5" action="ppaction://hlinksldjump"/>
            <a:extLst>
              <a:ext uri="{FF2B5EF4-FFF2-40B4-BE49-F238E27FC236}">
                <a16:creationId xmlns:a16="http://schemas.microsoft.com/office/drawing/2014/main" id="{3351B918-B374-1468-09D6-10001DF2F363}"/>
              </a:ext>
            </a:extLst>
          </p:cNvPr>
          <p:cNvSpPr>
            <a:spLocks noChangeArrowheads="1"/>
          </p:cNvSpPr>
          <p:nvPr/>
        </p:nvSpPr>
        <p:spPr bwMode="auto">
          <a:xfrm>
            <a:off x="3612864" y="1421071"/>
            <a:ext cx="367003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1"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Dear teem from district 9,</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I hope this letter finds you in good health and high spirits.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First and foremost, I want to thank you for your dedication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and tireless effort in serving aboard the USS Oracle Ship.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As the captain of this magnificent vessel, it is an honor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lead a team of such dedicated and competent professionals.</a:t>
            </a:r>
            <a:endParaRPr kumimoji="0" lang="es-CO" altLang="es-CO"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Today, I am pleased to share crucial information about our upcoming destination. The mission of our ship will take us to a location of great strategic importance. In the coming days, we will be heading towards the coordinates, a region that requires constant vigilance and a strong naval presence. </a:t>
            </a:r>
            <a:endParaRPr kumimoji="0" lang="es-CO" altLang="es-CO"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The success of this mission depends largely on discretion and precision in our operations. Within the words that make up this letter, you will find hidden clues that will reveal four critical numbers necessary for our navigation in the designated area.</a:t>
            </a:r>
            <a:endParaRPr kumimoji="0" lang="es-CO" altLang="es-CO"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Our departure is scheduled for within 72 hours. Please ensure that all personnel are properly prepared and that all operations are carried out with the utmost confidentiality.</a:t>
            </a:r>
            <a:endParaRPr kumimoji="0" lang="es-CO" altLang="es-CO"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As we prepare to set sail towards this critical destination, I want to remind you of the importance of working together as a cohesive team. Our safety and the success of this mission depend on it.</a:t>
            </a:r>
            <a:endParaRPr kumimoji="0" lang="es-CO" altLang="es-CO"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Thank you again for your dedication and commitment. I am confident that we will successfully accomplish this task and return home with honor.</a:t>
            </a:r>
            <a:endParaRPr kumimoji="0" lang="es-CO" altLang="es-CO"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Stay tuned for further updates.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With gratitude and determination,</a:t>
            </a:r>
            <a:endParaRPr kumimoji="0" lang="es-CO" altLang="es-CO" sz="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CO" sz="800" b="1" i="0" u="none" strike="noStrike" cap="none" normalizeH="0" baseline="0" dirty="0">
                <a:ln>
                  <a:noFill/>
                </a:ln>
                <a:solidFill>
                  <a:srgbClr val="1F1F1F"/>
                </a:solidFill>
                <a:effectLst/>
                <a:latin typeface="+mj-lt"/>
                <a:ea typeface="Calibri" panose="020F0502020204030204" pitchFamily="34" charset="0"/>
                <a:cs typeface="Arial" panose="020B0604020202020204" pitchFamily="34" charset="0"/>
              </a:rPr>
              <a:t>Captain One</a:t>
            </a:r>
          </a:p>
          <a:p>
            <a:pPr eaLnBrk="0" fontAlgn="base" hangingPunct="0">
              <a:spcBef>
                <a:spcPct val="0"/>
              </a:spcBef>
              <a:spcAft>
                <a:spcPct val="0"/>
              </a:spcAft>
            </a:pPr>
            <a:r>
              <a:rPr kumimoji="0" lang="en-US" altLang="es-CO" sz="800" b="1"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USS Oracle Ship</a:t>
            </a:r>
            <a:r>
              <a:rPr kumimoji="0" lang="es-CO" altLang="es-CO" sz="400" b="1" i="0" u="none" strike="noStrike" cap="none" normalizeH="0" baseline="0" dirty="0">
                <a:ln>
                  <a:noFill/>
                </a:ln>
                <a:solidFill>
                  <a:schemeClr val="tx1"/>
                </a:solidFill>
                <a:effectLst/>
                <a:latin typeface="+mj-lt"/>
              </a:rPr>
              <a:t> </a:t>
            </a:r>
            <a:endParaRPr kumimoji="0" lang="es-CO" altLang="es-CO" sz="1100" b="1" i="0" u="none" strike="noStrike" cap="none" normalizeH="0" baseline="0" dirty="0">
              <a:ln>
                <a:noFill/>
              </a:ln>
              <a:solidFill>
                <a:schemeClr val="tx1"/>
              </a:solidFill>
              <a:effectLst/>
              <a:latin typeface="+mj-lt"/>
            </a:endParaRPr>
          </a:p>
        </p:txBody>
      </p:sp>
      <p:sp>
        <p:nvSpPr>
          <p:cNvPr id="34" name="Flecha: a la derecha 33">
            <a:extLst>
              <a:ext uri="{FF2B5EF4-FFF2-40B4-BE49-F238E27FC236}">
                <a16:creationId xmlns:a16="http://schemas.microsoft.com/office/drawing/2014/main" id="{BE495850-8F16-9C78-6E2D-AFAF6C89D3DB}"/>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35" name="Flecha: a la derecha 34">
            <a:extLst>
              <a:ext uri="{FF2B5EF4-FFF2-40B4-BE49-F238E27FC236}">
                <a16:creationId xmlns:a16="http://schemas.microsoft.com/office/drawing/2014/main" id="{D5DC6E8A-18BE-E823-91CB-727733125BDA}"/>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36" name="Cara sonriente 35">
            <a:extLst>
              <a:ext uri="{FF2B5EF4-FFF2-40B4-BE49-F238E27FC236}">
                <a16:creationId xmlns:a16="http://schemas.microsoft.com/office/drawing/2014/main" id="{488E24F4-2F2B-0820-F77C-BBDF30D31885}"/>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7" name="CuadroTexto 36">
            <a:extLst>
              <a:ext uri="{FF2B5EF4-FFF2-40B4-BE49-F238E27FC236}">
                <a16:creationId xmlns:a16="http://schemas.microsoft.com/office/drawing/2014/main" id="{206E6D8E-C742-43DA-8C73-701CF4E40CF5}"/>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38" name="Cara sonriente 37">
            <a:extLst>
              <a:ext uri="{FF2B5EF4-FFF2-40B4-BE49-F238E27FC236}">
                <a16:creationId xmlns:a16="http://schemas.microsoft.com/office/drawing/2014/main" id="{86342FCC-0454-015A-142C-576D2099A50E}"/>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9" name="CuadroTexto 38">
            <a:extLst>
              <a:ext uri="{FF2B5EF4-FFF2-40B4-BE49-F238E27FC236}">
                <a16:creationId xmlns:a16="http://schemas.microsoft.com/office/drawing/2014/main" id="{E1A1A6BD-40AA-C284-7AF8-17C220AB409D}"/>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40" name="Cara sonriente 39">
            <a:extLst>
              <a:ext uri="{FF2B5EF4-FFF2-40B4-BE49-F238E27FC236}">
                <a16:creationId xmlns:a16="http://schemas.microsoft.com/office/drawing/2014/main" id="{7842AE7B-C48A-0072-2022-E310EE777D1F}"/>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41" name="CuadroTexto 40">
            <a:extLst>
              <a:ext uri="{FF2B5EF4-FFF2-40B4-BE49-F238E27FC236}">
                <a16:creationId xmlns:a16="http://schemas.microsoft.com/office/drawing/2014/main" id="{6F2C1EF3-49BC-4787-DEDA-C69F342C63CE}"/>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42" name="Cara sonriente 41">
            <a:extLst>
              <a:ext uri="{FF2B5EF4-FFF2-40B4-BE49-F238E27FC236}">
                <a16:creationId xmlns:a16="http://schemas.microsoft.com/office/drawing/2014/main" id="{0E3F7373-B679-5FFD-22E2-7155F26634B7}"/>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43" name="CuadroTexto 42">
            <a:extLst>
              <a:ext uri="{FF2B5EF4-FFF2-40B4-BE49-F238E27FC236}">
                <a16:creationId xmlns:a16="http://schemas.microsoft.com/office/drawing/2014/main" id="{92C4861B-6376-47CE-13FC-663E16E24D2D}"/>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44" name="Rectángulo: biselado 43">
            <a:extLst>
              <a:ext uri="{FF2B5EF4-FFF2-40B4-BE49-F238E27FC236}">
                <a16:creationId xmlns:a16="http://schemas.microsoft.com/office/drawing/2014/main" id="{98DA5228-F47E-CBCA-26E5-66D002A39E49}"/>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45" name="Rectángulo: biselado 44">
            <a:extLst>
              <a:ext uri="{FF2B5EF4-FFF2-40B4-BE49-F238E27FC236}">
                <a16:creationId xmlns:a16="http://schemas.microsoft.com/office/drawing/2014/main" id="{7E8FCBCE-FAF0-5C97-83DB-3800F3D008CF}"/>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46" name="Rectángulo: biselado 45">
            <a:extLst>
              <a:ext uri="{FF2B5EF4-FFF2-40B4-BE49-F238E27FC236}">
                <a16:creationId xmlns:a16="http://schemas.microsoft.com/office/drawing/2014/main" id="{72FF8FDC-B422-DF4D-2B9F-761717282EE0}"/>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274994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9" name="Imagen 8" descr="Imagen de la pantalla de un video juego&#10;&#10;Descripción generada automáticamente con confianza baja">
            <a:extLst>
              <a:ext uri="{FF2B5EF4-FFF2-40B4-BE49-F238E27FC236}">
                <a16:creationId xmlns:a16="http://schemas.microsoft.com/office/drawing/2014/main" id="{32739DD9-3105-9749-ECAD-DE61BDF92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611" y="635454"/>
            <a:ext cx="7890717" cy="52604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1" name="Elipse 20">
            <a:extLst>
              <a:ext uri="{FF2B5EF4-FFF2-40B4-BE49-F238E27FC236}">
                <a16:creationId xmlns:a16="http://schemas.microsoft.com/office/drawing/2014/main" id="{94349552-9259-E9D1-2A20-1AFDBEBE0B59}"/>
              </a:ext>
            </a:extLst>
          </p:cNvPr>
          <p:cNvSpPr/>
          <p:nvPr/>
        </p:nvSpPr>
        <p:spPr>
          <a:xfrm>
            <a:off x="10161871" y="4775835"/>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34" name="Flecha: a la derecha 33">
            <a:extLst>
              <a:ext uri="{FF2B5EF4-FFF2-40B4-BE49-F238E27FC236}">
                <a16:creationId xmlns:a16="http://schemas.microsoft.com/office/drawing/2014/main" id="{BE495850-8F16-9C78-6E2D-AFAF6C89D3DB}"/>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35" name="Flecha: a la derecha 34">
            <a:extLst>
              <a:ext uri="{FF2B5EF4-FFF2-40B4-BE49-F238E27FC236}">
                <a16:creationId xmlns:a16="http://schemas.microsoft.com/office/drawing/2014/main" id="{D5DC6E8A-18BE-E823-91CB-727733125BDA}"/>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4" name="Rectángulo: esquinas redondeadas 3">
            <a:extLst>
              <a:ext uri="{FF2B5EF4-FFF2-40B4-BE49-F238E27FC236}">
                <a16:creationId xmlns:a16="http://schemas.microsoft.com/office/drawing/2014/main" id="{D5DE28B9-A44D-14D2-6BBF-D48D7F511804}"/>
              </a:ext>
            </a:extLst>
          </p:cNvPr>
          <p:cNvSpPr/>
          <p:nvPr/>
        </p:nvSpPr>
        <p:spPr>
          <a:xfrm>
            <a:off x="4320176" y="2344965"/>
            <a:ext cx="4839585" cy="272656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b="0" i="0" dirty="0">
                <a:solidFill>
                  <a:schemeClr val="tx1"/>
                </a:solidFill>
                <a:effectLst/>
                <a:latin typeface="Söhne"/>
              </a:rPr>
              <a:t>Authorization code granted by the captain, this will give you access to the next scenario.</a:t>
            </a:r>
            <a:endParaRPr lang="es-CO" b="1" dirty="0">
              <a:solidFill>
                <a:schemeClr val="tx1"/>
              </a:solidFill>
            </a:endParaRPr>
          </a:p>
          <a:p>
            <a:pPr algn="ctr"/>
            <a:endParaRPr lang="es-CO" b="1" dirty="0"/>
          </a:p>
          <a:p>
            <a:pPr algn="ctr"/>
            <a:endParaRPr lang="es-CO" b="1" dirty="0"/>
          </a:p>
          <a:p>
            <a:pPr algn="ctr"/>
            <a:endParaRPr lang="es-CO" dirty="0"/>
          </a:p>
        </p:txBody>
      </p:sp>
      <p:sp>
        <p:nvSpPr>
          <p:cNvPr id="13" name="Rectángulo 12">
            <a:extLst>
              <a:ext uri="{FF2B5EF4-FFF2-40B4-BE49-F238E27FC236}">
                <a16:creationId xmlns:a16="http://schemas.microsoft.com/office/drawing/2014/main" id="{C61F8367-B97E-D925-7144-A97A898F09D1}"/>
              </a:ext>
            </a:extLst>
          </p:cNvPr>
          <p:cNvSpPr/>
          <p:nvPr/>
        </p:nvSpPr>
        <p:spPr>
          <a:xfrm>
            <a:off x="4991601" y="3709052"/>
            <a:ext cx="3496734"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813717A9-C1B3-9211-FE60-E7A3F55169E9}"/>
              </a:ext>
            </a:extLst>
          </p:cNvPr>
          <p:cNvSpPr txBox="1"/>
          <p:nvPr/>
        </p:nvSpPr>
        <p:spPr>
          <a:xfrm>
            <a:off x="7560734" y="3853690"/>
            <a:ext cx="1320799"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3" action="ppaction://hlinksldjump"/>
              </a:rPr>
              <a:t>✅</a:t>
            </a:r>
            <a:r>
              <a:rPr lang="es-CO" b="0" i="0" dirty="0">
                <a:solidFill>
                  <a:srgbClr val="666666"/>
                </a:solidFill>
                <a:effectLst/>
                <a:latin typeface="Roboto" panose="02000000000000000000" pitchFamily="2" charset="0"/>
              </a:rPr>
              <a:t> ❌</a:t>
            </a:r>
            <a:endParaRPr lang="es-CO" dirty="0"/>
          </a:p>
        </p:txBody>
      </p:sp>
      <p:sp>
        <p:nvSpPr>
          <p:cNvPr id="16" name="Cara sonriente 15">
            <a:extLst>
              <a:ext uri="{FF2B5EF4-FFF2-40B4-BE49-F238E27FC236}">
                <a16:creationId xmlns:a16="http://schemas.microsoft.com/office/drawing/2014/main" id="{F065B8F7-5588-91E0-1449-720AC7E34DF5}"/>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7" name="CuadroTexto 16">
            <a:extLst>
              <a:ext uri="{FF2B5EF4-FFF2-40B4-BE49-F238E27FC236}">
                <a16:creationId xmlns:a16="http://schemas.microsoft.com/office/drawing/2014/main" id="{FB27EB87-4F35-96D9-5BC2-7941E9094C4A}"/>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18" name="Cara sonriente 17">
            <a:extLst>
              <a:ext uri="{FF2B5EF4-FFF2-40B4-BE49-F238E27FC236}">
                <a16:creationId xmlns:a16="http://schemas.microsoft.com/office/drawing/2014/main" id="{51CA2071-0D9B-E1CC-6B02-9FFD3DD18889}"/>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id="{9AF2E25F-E870-19E9-AB9F-9BEE0D3E774B}"/>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0" name="Cara sonriente 19">
            <a:extLst>
              <a:ext uri="{FF2B5EF4-FFF2-40B4-BE49-F238E27FC236}">
                <a16:creationId xmlns:a16="http://schemas.microsoft.com/office/drawing/2014/main" id="{FE91393B-94B2-4010-C5B1-93F071A6A760}"/>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CF3CA800-421F-49A1-BEA0-03FFCF3BA367}"/>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4" name="Cara sonriente 23">
            <a:extLst>
              <a:ext uri="{FF2B5EF4-FFF2-40B4-BE49-F238E27FC236}">
                <a16:creationId xmlns:a16="http://schemas.microsoft.com/office/drawing/2014/main" id="{B570F7A7-1525-800B-04DA-CD12CE959EF4}"/>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80C5A135-6EDF-2E6C-3261-9F98E5F842C8}"/>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6" name="Rectángulo: biselado 25">
            <a:extLst>
              <a:ext uri="{FF2B5EF4-FFF2-40B4-BE49-F238E27FC236}">
                <a16:creationId xmlns:a16="http://schemas.microsoft.com/office/drawing/2014/main" id="{9B01A61F-8A07-35BA-A6EB-870F83162836}"/>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7" name="Rectángulo: biselado 26">
            <a:extLst>
              <a:ext uri="{FF2B5EF4-FFF2-40B4-BE49-F238E27FC236}">
                <a16:creationId xmlns:a16="http://schemas.microsoft.com/office/drawing/2014/main" id="{C0AF3963-2521-B5F0-55D0-C301647ECFCE}"/>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8" name="Rectángulo: biselado 27">
            <a:extLst>
              <a:ext uri="{FF2B5EF4-FFF2-40B4-BE49-F238E27FC236}">
                <a16:creationId xmlns:a16="http://schemas.microsoft.com/office/drawing/2014/main" id="{726F3796-AA9D-E207-7216-23D51C7F5E19}"/>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224100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9" name="Imagen 8" descr="Imagen de la pantalla de un video juego&#10;&#10;Descripción generada automáticamente con confianza baja">
            <a:extLst>
              <a:ext uri="{FF2B5EF4-FFF2-40B4-BE49-F238E27FC236}">
                <a16:creationId xmlns:a16="http://schemas.microsoft.com/office/drawing/2014/main" id="{32739DD9-3105-9749-ECAD-DE61BDF92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611" y="635454"/>
            <a:ext cx="7890717" cy="52604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Flecha: a la derecha 12">
            <a:extLst>
              <a:ext uri="{FF2B5EF4-FFF2-40B4-BE49-F238E27FC236}">
                <a16:creationId xmlns:a16="http://schemas.microsoft.com/office/drawing/2014/main" id="{88228E2D-B90C-ADBD-73E6-C2877A99394A}"/>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Rectángulo: esquinas redondeadas 4">
            <a:extLst>
              <a:ext uri="{FF2B5EF4-FFF2-40B4-BE49-F238E27FC236}">
                <a16:creationId xmlns:a16="http://schemas.microsoft.com/office/drawing/2014/main" id="{89EA096E-7F9B-6DFB-BBC6-3C2809E9B748}"/>
              </a:ext>
            </a:extLst>
          </p:cNvPr>
          <p:cNvSpPr/>
          <p:nvPr/>
        </p:nvSpPr>
        <p:spPr>
          <a:xfrm>
            <a:off x="4320176" y="2344965"/>
            <a:ext cx="4839585" cy="272656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a:p>
            <a:pPr algn="ctr"/>
            <a:r>
              <a:rPr lang="es-CO" b="0" i="0" dirty="0" err="1">
                <a:solidFill>
                  <a:schemeClr val="tx1"/>
                </a:solidFill>
                <a:effectLst/>
                <a:latin typeface="Söhne"/>
              </a:rPr>
              <a:t>Identify</a:t>
            </a:r>
            <a:r>
              <a:rPr lang="es-CO" b="0" i="0" dirty="0">
                <a:solidFill>
                  <a:schemeClr val="tx1"/>
                </a:solidFill>
                <a:effectLst/>
                <a:latin typeface="Söhne"/>
              </a:rPr>
              <a:t> the </a:t>
            </a:r>
            <a:r>
              <a:rPr lang="es-CO" b="0" i="0" dirty="0" err="1">
                <a:solidFill>
                  <a:schemeClr val="tx1"/>
                </a:solidFill>
                <a:effectLst/>
                <a:latin typeface="Söhne"/>
              </a:rPr>
              <a:t>movie</a:t>
            </a:r>
            <a:r>
              <a:rPr lang="es-CO" b="0" i="0" dirty="0">
                <a:solidFill>
                  <a:schemeClr val="tx1"/>
                </a:solidFill>
                <a:effectLst/>
                <a:latin typeface="Söhne"/>
              </a:rPr>
              <a:t>.</a:t>
            </a:r>
          </a:p>
          <a:p>
            <a:pPr algn="ctr"/>
            <a:r>
              <a:rPr lang="es-CO" sz="3600" b="0" i="0" dirty="0">
                <a:solidFill>
                  <a:schemeClr val="accent1"/>
                </a:solidFill>
              </a:rPr>
              <a:t>🦇🦸‍♂️🌃</a:t>
            </a:r>
          </a:p>
          <a:p>
            <a:pPr algn="ctr"/>
            <a:endParaRPr lang="es-CO" sz="3600" dirty="0">
              <a:solidFill>
                <a:schemeClr val="accent1"/>
              </a:solidFill>
            </a:endParaRPr>
          </a:p>
          <a:p>
            <a:pPr algn="ctr"/>
            <a:r>
              <a:rPr lang="es-CO" b="0" i="0" dirty="0">
                <a:solidFill>
                  <a:schemeClr val="accent1"/>
                </a:solidFill>
              </a:rPr>
              <a:t> </a:t>
            </a:r>
            <a:endParaRPr lang="es-CO" dirty="0"/>
          </a:p>
          <a:p>
            <a:pPr algn="ctr"/>
            <a:endParaRPr lang="es-CO" dirty="0"/>
          </a:p>
          <a:p>
            <a:pPr algn="ctr"/>
            <a:endParaRPr lang="es-CO" dirty="0"/>
          </a:p>
          <a:p>
            <a:pPr algn="ctr"/>
            <a:endParaRPr lang="es-CO" dirty="0"/>
          </a:p>
        </p:txBody>
      </p:sp>
      <p:sp>
        <p:nvSpPr>
          <p:cNvPr id="17" name="Rectángulo 16">
            <a:extLst>
              <a:ext uri="{FF2B5EF4-FFF2-40B4-BE49-F238E27FC236}">
                <a16:creationId xmlns:a16="http://schemas.microsoft.com/office/drawing/2014/main" id="{1FDF98D0-8524-1026-1629-BF30E1A165D7}"/>
              </a:ext>
            </a:extLst>
          </p:cNvPr>
          <p:cNvSpPr/>
          <p:nvPr/>
        </p:nvSpPr>
        <p:spPr>
          <a:xfrm>
            <a:off x="4910668" y="3705960"/>
            <a:ext cx="3496734"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0" name="CuadroTexto 19">
            <a:extLst>
              <a:ext uri="{FF2B5EF4-FFF2-40B4-BE49-F238E27FC236}">
                <a16:creationId xmlns:a16="http://schemas.microsoft.com/office/drawing/2014/main" id="{8A502D79-0248-BFD9-8C3A-2E70261CEE40}"/>
              </a:ext>
            </a:extLst>
          </p:cNvPr>
          <p:cNvSpPr txBox="1"/>
          <p:nvPr/>
        </p:nvSpPr>
        <p:spPr>
          <a:xfrm>
            <a:off x="7560734" y="3853690"/>
            <a:ext cx="1320799"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3" action="ppaction://hlinksldjump"/>
              </a:rPr>
              <a:t>✅</a:t>
            </a:r>
            <a:r>
              <a:rPr lang="es-CO" b="0" i="0" dirty="0">
                <a:solidFill>
                  <a:srgbClr val="666666"/>
                </a:solidFill>
                <a:effectLst/>
                <a:latin typeface="Roboto" panose="02000000000000000000" pitchFamily="2" charset="0"/>
              </a:rPr>
              <a:t> ❌</a:t>
            </a:r>
            <a:endParaRPr lang="es-CO" dirty="0"/>
          </a:p>
        </p:txBody>
      </p:sp>
      <p:sp>
        <p:nvSpPr>
          <p:cNvPr id="21" name="Elipse 20">
            <a:extLst>
              <a:ext uri="{FF2B5EF4-FFF2-40B4-BE49-F238E27FC236}">
                <a16:creationId xmlns:a16="http://schemas.microsoft.com/office/drawing/2014/main" id="{94349552-9259-E9D1-2A20-1AFDBEBE0B59}"/>
              </a:ext>
            </a:extLst>
          </p:cNvPr>
          <p:cNvSpPr/>
          <p:nvPr/>
        </p:nvSpPr>
        <p:spPr>
          <a:xfrm>
            <a:off x="8881533" y="1258117"/>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4" name="Cara sonriente 3">
            <a:extLst>
              <a:ext uri="{FF2B5EF4-FFF2-40B4-BE49-F238E27FC236}">
                <a16:creationId xmlns:a16="http://schemas.microsoft.com/office/drawing/2014/main" id="{248C2410-39A0-1F50-D16B-EEEC7A4F2290}"/>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C3A918BC-B930-593A-F13E-ACE503122053}"/>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16" name="Cara sonriente 15">
            <a:extLst>
              <a:ext uri="{FF2B5EF4-FFF2-40B4-BE49-F238E27FC236}">
                <a16:creationId xmlns:a16="http://schemas.microsoft.com/office/drawing/2014/main" id="{49F0E984-82F2-168C-98A7-BE00466EA46F}"/>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BA576BE6-0839-B334-D51A-2C97AF99FEB2}"/>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19" name="Cara sonriente 18">
            <a:extLst>
              <a:ext uri="{FF2B5EF4-FFF2-40B4-BE49-F238E27FC236}">
                <a16:creationId xmlns:a16="http://schemas.microsoft.com/office/drawing/2014/main" id="{CCE7FB1E-5EA4-D9F6-B385-54A3E0549A24}"/>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8A2FF2DE-27BF-DDB8-8B62-8B0AF1727033}"/>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3" name="Cara sonriente 22">
            <a:extLst>
              <a:ext uri="{FF2B5EF4-FFF2-40B4-BE49-F238E27FC236}">
                <a16:creationId xmlns:a16="http://schemas.microsoft.com/office/drawing/2014/main" id="{D3AF4989-7EC5-985E-A786-C7471F303F66}"/>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1AE767EF-2425-F322-8BE3-C40D94DE0848}"/>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5" name="Rectángulo: biselado 24">
            <a:extLst>
              <a:ext uri="{FF2B5EF4-FFF2-40B4-BE49-F238E27FC236}">
                <a16:creationId xmlns:a16="http://schemas.microsoft.com/office/drawing/2014/main" id="{5A3A582D-7B3F-5249-484D-6DBE30EEF0AC}"/>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6" name="Rectángulo: biselado 25">
            <a:extLst>
              <a:ext uri="{FF2B5EF4-FFF2-40B4-BE49-F238E27FC236}">
                <a16:creationId xmlns:a16="http://schemas.microsoft.com/office/drawing/2014/main" id="{09095BD5-C756-62C0-2BD7-8B539143B689}"/>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7" name="Rectángulo: biselado 26">
            <a:extLst>
              <a:ext uri="{FF2B5EF4-FFF2-40B4-BE49-F238E27FC236}">
                <a16:creationId xmlns:a16="http://schemas.microsoft.com/office/drawing/2014/main" id="{5EB736EA-03D4-D9E2-803C-B0F9B9F0395B}"/>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3296034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9" name="Imagen 8" descr="Imagen de la pantalla de un video juego&#10;&#10;Descripción generada automáticamente con confianza baja">
            <a:extLst>
              <a:ext uri="{FF2B5EF4-FFF2-40B4-BE49-F238E27FC236}">
                <a16:creationId xmlns:a16="http://schemas.microsoft.com/office/drawing/2014/main" id="{32739DD9-3105-9749-ECAD-DE61BDF92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611" y="635454"/>
            <a:ext cx="7890717" cy="52604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ángulo: esquinas redondeadas 4">
            <a:extLst>
              <a:ext uri="{FF2B5EF4-FFF2-40B4-BE49-F238E27FC236}">
                <a16:creationId xmlns:a16="http://schemas.microsoft.com/office/drawing/2014/main" id="{89EA096E-7F9B-6DFB-BBC6-3C2809E9B748}"/>
              </a:ext>
            </a:extLst>
          </p:cNvPr>
          <p:cNvSpPr/>
          <p:nvPr/>
        </p:nvSpPr>
        <p:spPr>
          <a:xfrm>
            <a:off x="4320176" y="2344965"/>
            <a:ext cx="4839585" cy="272656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s-CO" b="0" i="0" dirty="0" err="1">
                <a:solidFill>
                  <a:schemeClr val="tx1"/>
                </a:solidFill>
                <a:effectLst/>
                <a:latin typeface="Söhne"/>
              </a:rPr>
              <a:t>Identify</a:t>
            </a:r>
            <a:r>
              <a:rPr lang="es-CO" b="0" i="0" dirty="0">
                <a:solidFill>
                  <a:schemeClr val="tx1"/>
                </a:solidFill>
                <a:effectLst/>
                <a:latin typeface="Söhne"/>
              </a:rPr>
              <a:t> the </a:t>
            </a:r>
            <a:r>
              <a:rPr lang="es-CO" b="0" i="0" dirty="0" err="1">
                <a:solidFill>
                  <a:schemeClr val="tx1"/>
                </a:solidFill>
                <a:effectLst/>
                <a:latin typeface="Söhne"/>
              </a:rPr>
              <a:t>movie</a:t>
            </a:r>
            <a:r>
              <a:rPr lang="es-CO" b="0" i="0" dirty="0">
                <a:solidFill>
                  <a:schemeClr val="tx1"/>
                </a:solidFill>
                <a:effectLst/>
                <a:latin typeface="Söhne"/>
              </a:rPr>
              <a:t>.</a:t>
            </a:r>
          </a:p>
          <a:p>
            <a:pPr algn="ctr"/>
            <a:r>
              <a:rPr lang="es-CO" sz="3200" b="0" i="0" dirty="0">
                <a:solidFill>
                  <a:schemeClr val="accent1"/>
                </a:solidFill>
              </a:rPr>
              <a:t>🕵🏼♂️☢️🐞</a:t>
            </a:r>
            <a:r>
              <a:rPr lang="es-CO" b="0" i="0" dirty="0">
                <a:solidFill>
                  <a:schemeClr val="accent1"/>
                </a:solidFill>
              </a:rPr>
              <a:t> </a:t>
            </a:r>
            <a:endParaRPr lang="es-CO" dirty="0"/>
          </a:p>
          <a:p>
            <a:pPr algn="ctr"/>
            <a:endParaRPr lang="es-CO" dirty="0"/>
          </a:p>
          <a:p>
            <a:pPr algn="ctr"/>
            <a:endParaRPr lang="es-CO" dirty="0"/>
          </a:p>
          <a:p>
            <a:pPr algn="ctr"/>
            <a:endParaRPr lang="es-CO" dirty="0"/>
          </a:p>
        </p:txBody>
      </p:sp>
      <p:sp>
        <p:nvSpPr>
          <p:cNvPr id="17" name="Rectángulo 16">
            <a:extLst>
              <a:ext uri="{FF2B5EF4-FFF2-40B4-BE49-F238E27FC236}">
                <a16:creationId xmlns:a16="http://schemas.microsoft.com/office/drawing/2014/main" id="{1FDF98D0-8524-1026-1629-BF30E1A165D7}"/>
              </a:ext>
            </a:extLst>
          </p:cNvPr>
          <p:cNvSpPr/>
          <p:nvPr/>
        </p:nvSpPr>
        <p:spPr>
          <a:xfrm>
            <a:off x="4910668" y="3705960"/>
            <a:ext cx="3496734"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0" name="CuadroTexto 19">
            <a:extLst>
              <a:ext uri="{FF2B5EF4-FFF2-40B4-BE49-F238E27FC236}">
                <a16:creationId xmlns:a16="http://schemas.microsoft.com/office/drawing/2014/main" id="{8A502D79-0248-BFD9-8C3A-2E70261CEE40}"/>
              </a:ext>
            </a:extLst>
          </p:cNvPr>
          <p:cNvSpPr txBox="1"/>
          <p:nvPr/>
        </p:nvSpPr>
        <p:spPr>
          <a:xfrm>
            <a:off x="7560734" y="3853690"/>
            <a:ext cx="1320799"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3" action="ppaction://hlinksldjump"/>
              </a:rPr>
              <a:t>✅</a:t>
            </a:r>
            <a:r>
              <a:rPr lang="es-CO" b="0" i="0" dirty="0">
                <a:solidFill>
                  <a:srgbClr val="666666"/>
                </a:solidFill>
                <a:effectLst/>
                <a:latin typeface="Roboto" panose="02000000000000000000" pitchFamily="2" charset="0"/>
              </a:rPr>
              <a:t> ❌</a:t>
            </a:r>
            <a:endParaRPr lang="es-CO" dirty="0"/>
          </a:p>
        </p:txBody>
      </p:sp>
      <p:sp>
        <p:nvSpPr>
          <p:cNvPr id="21" name="Elipse 20">
            <a:extLst>
              <a:ext uri="{FF2B5EF4-FFF2-40B4-BE49-F238E27FC236}">
                <a16:creationId xmlns:a16="http://schemas.microsoft.com/office/drawing/2014/main" id="{94349552-9259-E9D1-2A20-1AFDBEBE0B59}"/>
              </a:ext>
            </a:extLst>
          </p:cNvPr>
          <p:cNvSpPr/>
          <p:nvPr/>
        </p:nvSpPr>
        <p:spPr>
          <a:xfrm>
            <a:off x="10071690" y="1068469"/>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4" name="Flecha: a la derecha 3">
            <a:extLst>
              <a:ext uri="{FF2B5EF4-FFF2-40B4-BE49-F238E27FC236}">
                <a16:creationId xmlns:a16="http://schemas.microsoft.com/office/drawing/2014/main" id="{4A313DED-1183-AF0E-8814-493870F0894E}"/>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Flecha: a la derecha 7">
            <a:extLst>
              <a:ext uri="{FF2B5EF4-FFF2-40B4-BE49-F238E27FC236}">
                <a16:creationId xmlns:a16="http://schemas.microsoft.com/office/drawing/2014/main" id="{579ED8F0-C213-FF36-F6D0-BCFB1AEDEC63}"/>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6" name="Cara sonriente 15">
            <a:extLst>
              <a:ext uri="{FF2B5EF4-FFF2-40B4-BE49-F238E27FC236}">
                <a16:creationId xmlns:a16="http://schemas.microsoft.com/office/drawing/2014/main" id="{BF1A816F-68D6-A1CB-1938-65A1D12B0862}"/>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671D1355-DC6C-48D9-39CC-D1AE72478465}"/>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19" name="Cara sonriente 18">
            <a:extLst>
              <a:ext uri="{FF2B5EF4-FFF2-40B4-BE49-F238E27FC236}">
                <a16:creationId xmlns:a16="http://schemas.microsoft.com/office/drawing/2014/main" id="{8CD87F5B-BB8D-CA2D-5AB8-8E893E82DE90}"/>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51D045C4-88B7-CD47-1A4B-5462B68FA53F}"/>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3" name="Cara sonriente 22">
            <a:extLst>
              <a:ext uri="{FF2B5EF4-FFF2-40B4-BE49-F238E27FC236}">
                <a16:creationId xmlns:a16="http://schemas.microsoft.com/office/drawing/2014/main" id="{889D0D99-D904-9814-67B1-1380F3733E3E}"/>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B2394792-09D0-1290-52DA-43D7227BC444}"/>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5" name="Cara sonriente 24">
            <a:extLst>
              <a:ext uri="{FF2B5EF4-FFF2-40B4-BE49-F238E27FC236}">
                <a16:creationId xmlns:a16="http://schemas.microsoft.com/office/drawing/2014/main" id="{DC0B00C2-AB10-F532-9355-CEA6F6907013}"/>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861890FE-B903-3D61-4A2F-29D638A506BD}"/>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30" name="Rectángulo: biselado 29">
            <a:extLst>
              <a:ext uri="{FF2B5EF4-FFF2-40B4-BE49-F238E27FC236}">
                <a16:creationId xmlns:a16="http://schemas.microsoft.com/office/drawing/2014/main" id="{A66B07F3-D209-7797-7F42-FBE3ED76137F}"/>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31" name="Rectángulo: biselado 30">
            <a:extLst>
              <a:ext uri="{FF2B5EF4-FFF2-40B4-BE49-F238E27FC236}">
                <a16:creationId xmlns:a16="http://schemas.microsoft.com/office/drawing/2014/main" id="{3ABD10E8-415D-7313-D235-878CEDEED815}"/>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32" name="Rectángulo: biselado 31">
            <a:extLst>
              <a:ext uri="{FF2B5EF4-FFF2-40B4-BE49-F238E27FC236}">
                <a16:creationId xmlns:a16="http://schemas.microsoft.com/office/drawing/2014/main" id="{8A5CE928-D319-3D2B-5732-6A92C9FE5F95}"/>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2569344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9" name="Imagen 8" descr="Imagen de la pantalla de un video juego&#10;&#10;Descripción generada automáticamente con confianza baja">
            <a:extLst>
              <a:ext uri="{FF2B5EF4-FFF2-40B4-BE49-F238E27FC236}">
                <a16:creationId xmlns:a16="http://schemas.microsoft.com/office/drawing/2014/main" id="{32739DD9-3105-9749-ECAD-DE61BDF92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611" y="635454"/>
            <a:ext cx="7890717" cy="52604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ángulo: esquinas redondeadas 4">
            <a:extLst>
              <a:ext uri="{FF2B5EF4-FFF2-40B4-BE49-F238E27FC236}">
                <a16:creationId xmlns:a16="http://schemas.microsoft.com/office/drawing/2014/main" id="{89EA096E-7F9B-6DFB-BBC6-3C2809E9B748}"/>
              </a:ext>
            </a:extLst>
          </p:cNvPr>
          <p:cNvSpPr/>
          <p:nvPr/>
        </p:nvSpPr>
        <p:spPr>
          <a:xfrm>
            <a:off x="4320176" y="1695229"/>
            <a:ext cx="4839585" cy="337630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s-CO" b="0" i="0" dirty="0" err="1">
                <a:solidFill>
                  <a:schemeClr val="tx1"/>
                </a:solidFill>
                <a:effectLst/>
                <a:latin typeface="Söhne"/>
              </a:rPr>
              <a:t>Identify</a:t>
            </a:r>
            <a:r>
              <a:rPr lang="es-CO" b="0" i="0" dirty="0">
                <a:solidFill>
                  <a:schemeClr val="tx1"/>
                </a:solidFill>
                <a:effectLst/>
                <a:latin typeface="Söhne"/>
              </a:rPr>
              <a:t> the </a:t>
            </a:r>
            <a:r>
              <a:rPr lang="es-CO" b="0" i="0" dirty="0" err="1">
                <a:solidFill>
                  <a:schemeClr val="tx1"/>
                </a:solidFill>
                <a:effectLst/>
                <a:latin typeface="Söhne"/>
              </a:rPr>
              <a:t>movie</a:t>
            </a:r>
            <a:r>
              <a:rPr lang="es-CO" b="0" i="0" dirty="0">
                <a:solidFill>
                  <a:schemeClr val="tx1"/>
                </a:solidFill>
                <a:effectLst/>
                <a:latin typeface="Söhne"/>
              </a:rPr>
              <a:t>.</a:t>
            </a:r>
          </a:p>
          <a:p>
            <a:pPr algn="ctr"/>
            <a:r>
              <a:rPr lang="es-CO" sz="3200" b="0" i="0" dirty="0">
                <a:solidFill>
                  <a:srgbClr val="444746"/>
                </a:solidFill>
                <a:effectLst/>
                <a:latin typeface="Google Sans Mono"/>
              </a:rPr>
              <a:t>💤🛌🔒🔑🕶🎛</a:t>
            </a:r>
            <a:endParaRPr lang="es-CO" dirty="0"/>
          </a:p>
          <a:p>
            <a:pPr algn="ctr"/>
            <a:endParaRPr lang="es-CO" dirty="0"/>
          </a:p>
          <a:p>
            <a:pPr algn="ctr"/>
            <a:endParaRPr lang="es-CO" dirty="0"/>
          </a:p>
        </p:txBody>
      </p:sp>
      <p:sp>
        <p:nvSpPr>
          <p:cNvPr id="17" name="Rectángulo 16">
            <a:extLst>
              <a:ext uri="{FF2B5EF4-FFF2-40B4-BE49-F238E27FC236}">
                <a16:creationId xmlns:a16="http://schemas.microsoft.com/office/drawing/2014/main" id="{1FDF98D0-8524-1026-1629-BF30E1A165D7}"/>
              </a:ext>
            </a:extLst>
          </p:cNvPr>
          <p:cNvSpPr/>
          <p:nvPr/>
        </p:nvSpPr>
        <p:spPr>
          <a:xfrm>
            <a:off x="4910668" y="3705960"/>
            <a:ext cx="3496734"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0" name="CuadroTexto 19">
            <a:extLst>
              <a:ext uri="{FF2B5EF4-FFF2-40B4-BE49-F238E27FC236}">
                <a16:creationId xmlns:a16="http://schemas.microsoft.com/office/drawing/2014/main" id="{8A502D79-0248-BFD9-8C3A-2E70261CEE40}"/>
              </a:ext>
            </a:extLst>
          </p:cNvPr>
          <p:cNvSpPr txBox="1"/>
          <p:nvPr/>
        </p:nvSpPr>
        <p:spPr>
          <a:xfrm>
            <a:off x="7560734" y="3853690"/>
            <a:ext cx="1320799"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3" action="ppaction://hlinksldjump"/>
              </a:rPr>
              <a:t>✅</a:t>
            </a:r>
            <a:r>
              <a:rPr lang="es-CO" b="0" i="0" dirty="0">
                <a:solidFill>
                  <a:srgbClr val="666666"/>
                </a:solidFill>
                <a:effectLst/>
                <a:latin typeface="Roboto" panose="02000000000000000000" pitchFamily="2" charset="0"/>
              </a:rPr>
              <a:t> ❌</a:t>
            </a:r>
            <a:endParaRPr lang="es-CO" dirty="0"/>
          </a:p>
        </p:txBody>
      </p:sp>
      <p:sp>
        <p:nvSpPr>
          <p:cNvPr id="21" name="Elipse 20">
            <a:extLst>
              <a:ext uri="{FF2B5EF4-FFF2-40B4-BE49-F238E27FC236}">
                <a16:creationId xmlns:a16="http://schemas.microsoft.com/office/drawing/2014/main" id="{94349552-9259-E9D1-2A20-1AFDBEBE0B59}"/>
              </a:ext>
            </a:extLst>
          </p:cNvPr>
          <p:cNvSpPr/>
          <p:nvPr/>
        </p:nvSpPr>
        <p:spPr>
          <a:xfrm>
            <a:off x="3660257" y="734312"/>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4" name="Flecha: a la derecha 3">
            <a:extLst>
              <a:ext uri="{FF2B5EF4-FFF2-40B4-BE49-F238E27FC236}">
                <a16:creationId xmlns:a16="http://schemas.microsoft.com/office/drawing/2014/main" id="{5C66673D-EE26-33CA-804F-5A711437AAF7}"/>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Flecha: a la derecha 7">
            <a:extLst>
              <a:ext uri="{FF2B5EF4-FFF2-40B4-BE49-F238E27FC236}">
                <a16:creationId xmlns:a16="http://schemas.microsoft.com/office/drawing/2014/main" id="{C5753189-055C-F1C6-C7C4-8D425B37849C}"/>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6" name="Cara sonriente 15">
            <a:extLst>
              <a:ext uri="{FF2B5EF4-FFF2-40B4-BE49-F238E27FC236}">
                <a16:creationId xmlns:a16="http://schemas.microsoft.com/office/drawing/2014/main" id="{32F9E1EB-DA68-0536-DF57-99D0E6D11A76}"/>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E84130DE-B441-903E-F781-EFF38CC89BF5}"/>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19" name="Cara sonriente 18">
            <a:extLst>
              <a:ext uri="{FF2B5EF4-FFF2-40B4-BE49-F238E27FC236}">
                <a16:creationId xmlns:a16="http://schemas.microsoft.com/office/drawing/2014/main" id="{138D9BBA-0B24-9A88-777F-CC2CAA9B5ABC}"/>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25FF9D72-B69B-297F-DE98-6CD2F8543429}"/>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3" name="Cara sonriente 22">
            <a:extLst>
              <a:ext uri="{FF2B5EF4-FFF2-40B4-BE49-F238E27FC236}">
                <a16:creationId xmlns:a16="http://schemas.microsoft.com/office/drawing/2014/main" id="{3932D216-E5DB-D1BF-2395-C3956702B5BD}"/>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A4374CBA-9C35-7DC2-93B9-31FBE4FAF59D}"/>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5" name="Cara sonriente 24">
            <a:extLst>
              <a:ext uri="{FF2B5EF4-FFF2-40B4-BE49-F238E27FC236}">
                <a16:creationId xmlns:a16="http://schemas.microsoft.com/office/drawing/2014/main" id="{D58AC6AB-C374-F76D-E007-23A7BF61A492}"/>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32D39E00-AD7D-8D5A-D393-586C8385FCC9}"/>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7" name="Rectángulo: biselado 26">
            <a:extLst>
              <a:ext uri="{FF2B5EF4-FFF2-40B4-BE49-F238E27FC236}">
                <a16:creationId xmlns:a16="http://schemas.microsoft.com/office/drawing/2014/main" id="{EABD8C2F-F126-07D9-E861-FF9AF8F95EDD}"/>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8" name="Rectángulo: biselado 27">
            <a:extLst>
              <a:ext uri="{FF2B5EF4-FFF2-40B4-BE49-F238E27FC236}">
                <a16:creationId xmlns:a16="http://schemas.microsoft.com/office/drawing/2014/main" id="{E40CE738-0A3D-27D9-D3F3-5A644C2AE125}"/>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9" name="Rectángulo: biselado 28">
            <a:extLst>
              <a:ext uri="{FF2B5EF4-FFF2-40B4-BE49-F238E27FC236}">
                <a16:creationId xmlns:a16="http://schemas.microsoft.com/office/drawing/2014/main" id="{FD19D3DC-8D33-6E08-84A3-9193619A8983}"/>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426448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5" name="Flecha: a la derecha 4">
            <a:extLst>
              <a:ext uri="{FF2B5EF4-FFF2-40B4-BE49-F238E27FC236}">
                <a16:creationId xmlns:a16="http://schemas.microsoft.com/office/drawing/2014/main" id="{60311A58-0F27-26D0-2F61-DA2B4BECF160}"/>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Flecha: a la derecha 7">
            <a:extLst>
              <a:ext uri="{FF2B5EF4-FFF2-40B4-BE49-F238E27FC236}">
                <a16:creationId xmlns:a16="http://schemas.microsoft.com/office/drawing/2014/main" id="{4E063C3A-5B2C-947A-ECB5-E4EECEDB73A0}"/>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9" name="Elipse 8">
            <a:hlinkClick r:id="rId5" action="ppaction://hlinksldjump"/>
            <a:extLst>
              <a:ext uri="{FF2B5EF4-FFF2-40B4-BE49-F238E27FC236}">
                <a16:creationId xmlns:a16="http://schemas.microsoft.com/office/drawing/2014/main" id="{323BB888-2981-2C91-DED9-1731295DDB21}"/>
              </a:ext>
            </a:extLst>
          </p:cNvPr>
          <p:cNvSpPr/>
          <p:nvPr/>
        </p:nvSpPr>
        <p:spPr>
          <a:xfrm>
            <a:off x="7599629" y="3271868"/>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7" name="Rectángulo: esquinas redondeadas 16">
            <a:extLst>
              <a:ext uri="{FF2B5EF4-FFF2-40B4-BE49-F238E27FC236}">
                <a16:creationId xmlns:a16="http://schemas.microsoft.com/office/drawing/2014/main" id="{01E9EF25-1E79-5429-9B8E-C01E82F7CEFE}"/>
              </a:ext>
            </a:extLst>
          </p:cNvPr>
          <p:cNvSpPr/>
          <p:nvPr/>
        </p:nvSpPr>
        <p:spPr>
          <a:xfrm>
            <a:off x="3433030" y="815128"/>
            <a:ext cx="3403600" cy="4988772"/>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b="0" i="0" dirty="0">
                <a:solidFill>
                  <a:schemeClr val="tx1"/>
                </a:solidFill>
                <a:effectLst/>
                <a:latin typeface="Söhne"/>
              </a:rPr>
              <a:t>Second component of top secret code</a:t>
            </a:r>
            <a:endParaRPr lang="es-CO" b="1" dirty="0">
              <a:solidFill>
                <a:schemeClr val="tx1"/>
              </a:solidFill>
            </a:endParaRPr>
          </a:p>
          <a:p>
            <a:pPr algn="ctr"/>
            <a:endParaRPr lang="es-CO" dirty="0"/>
          </a:p>
        </p:txBody>
      </p:sp>
      <p:pic>
        <p:nvPicPr>
          <p:cNvPr id="16" name="Morse">
            <a:hlinkClick r:id="" action="ppaction://media"/>
            <a:extLst>
              <a:ext uri="{FF2B5EF4-FFF2-40B4-BE49-F238E27FC236}">
                <a16:creationId xmlns:a16="http://schemas.microsoft.com/office/drawing/2014/main" id="{BD6CFAB1-0DB9-5D5B-507D-26CDAC0F5A1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20718" y="1664554"/>
            <a:ext cx="1797438" cy="3204129"/>
          </a:xfrm>
          <a:prstGeom prst="rect">
            <a:avLst/>
          </a:prstGeom>
        </p:spPr>
      </p:pic>
      <p:sp>
        <p:nvSpPr>
          <p:cNvPr id="18" name="Rectángulo 17">
            <a:extLst>
              <a:ext uri="{FF2B5EF4-FFF2-40B4-BE49-F238E27FC236}">
                <a16:creationId xmlns:a16="http://schemas.microsoft.com/office/drawing/2014/main" id="{2BA8E283-D7FE-C9C5-855E-597C8C2CC553}"/>
              </a:ext>
            </a:extLst>
          </p:cNvPr>
          <p:cNvSpPr/>
          <p:nvPr/>
        </p:nvSpPr>
        <p:spPr>
          <a:xfrm>
            <a:off x="3982276" y="4949155"/>
            <a:ext cx="2517173"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9" name="CuadroTexto 18">
            <a:extLst>
              <a:ext uri="{FF2B5EF4-FFF2-40B4-BE49-F238E27FC236}">
                <a16:creationId xmlns:a16="http://schemas.microsoft.com/office/drawing/2014/main" id="{AF46C9B2-D55B-C942-E56F-6E2D162CA0D5}"/>
              </a:ext>
            </a:extLst>
          </p:cNvPr>
          <p:cNvSpPr txBox="1"/>
          <p:nvPr/>
        </p:nvSpPr>
        <p:spPr>
          <a:xfrm>
            <a:off x="5465970" y="5093792"/>
            <a:ext cx="950796"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7" action="ppaction://hlinksldjump"/>
              </a:rPr>
              <a:t>✅</a:t>
            </a:r>
            <a:r>
              <a:rPr lang="es-CO" b="0" i="0" dirty="0">
                <a:solidFill>
                  <a:srgbClr val="666666"/>
                </a:solidFill>
                <a:effectLst/>
                <a:latin typeface="Roboto" panose="02000000000000000000" pitchFamily="2" charset="0"/>
              </a:rPr>
              <a:t> ❌</a:t>
            </a:r>
            <a:endParaRPr lang="es-CO" dirty="0"/>
          </a:p>
        </p:txBody>
      </p:sp>
      <p:sp>
        <p:nvSpPr>
          <p:cNvPr id="20" name="Cara sonriente 19">
            <a:extLst>
              <a:ext uri="{FF2B5EF4-FFF2-40B4-BE49-F238E27FC236}">
                <a16:creationId xmlns:a16="http://schemas.microsoft.com/office/drawing/2014/main" id="{3BD305D2-46F9-D3A0-6D45-D2BA4C3F30B2}"/>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A6B23794-918E-0468-2F1F-6232B4792594}"/>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2" name="Cara sonriente 21">
            <a:extLst>
              <a:ext uri="{FF2B5EF4-FFF2-40B4-BE49-F238E27FC236}">
                <a16:creationId xmlns:a16="http://schemas.microsoft.com/office/drawing/2014/main" id="{8AE7CC94-ED46-48FF-67C3-BB58DAE86739}"/>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EAA150BA-7612-63AB-9437-C082C35232D6}"/>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4" name="Cara sonriente 23">
            <a:extLst>
              <a:ext uri="{FF2B5EF4-FFF2-40B4-BE49-F238E27FC236}">
                <a16:creationId xmlns:a16="http://schemas.microsoft.com/office/drawing/2014/main" id="{5ED1DA2C-0205-4194-AADD-30BE747192F1}"/>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1245B573-3252-9D8D-B262-288E0B9E23BC}"/>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6" name="Cara sonriente 25">
            <a:extLst>
              <a:ext uri="{FF2B5EF4-FFF2-40B4-BE49-F238E27FC236}">
                <a16:creationId xmlns:a16="http://schemas.microsoft.com/office/drawing/2014/main" id="{730F019D-909F-60BC-0A6F-AD9228BD7D88}"/>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7" name="CuadroTexto 26">
            <a:extLst>
              <a:ext uri="{FF2B5EF4-FFF2-40B4-BE49-F238E27FC236}">
                <a16:creationId xmlns:a16="http://schemas.microsoft.com/office/drawing/2014/main" id="{A86D9C70-DD55-1EA5-01FF-567D50D6294B}"/>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8" name="Rectángulo: biselado 27">
            <a:extLst>
              <a:ext uri="{FF2B5EF4-FFF2-40B4-BE49-F238E27FC236}">
                <a16:creationId xmlns:a16="http://schemas.microsoft.com/office/drawing/2014/main" id="{571AF9D1-CCF8-008C-4D16-E39E3FEF3CDA}"/>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9" name="Rectángulo: biselado 28">
            <a:extLst>
              <a:ext uri="{FF2B5EF4-FFF2-40B4-BE49-F238E27FC236}">
                <a16:creationId xmlns:a16="http://schemas.microsoft.com/office/drawing/2014/main" id="{0267ED77-1B07-4E97-FB28-A53CAE14D0F0}"/>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30" name="Rectángulo: biselado 29">
            <a:extLst>
              <a:ext uri="{FF2B5EF4-FFF2-40B4-BE49-F238E27FC236}">
                <a16:creationId xmlns:a16="http://schemas.microsoft.com/office/drawing/2014/main" id="{0A335CAB-CB19-6C45-6D59-E08C7B6189C0}"/>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341147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52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
                </p:tgtEl>
              </p:cMediaNode>
            </p:video>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8A84E4-C617-9326-4815-D2C02C0E8BE8}"/>
              </a:ext>
            </a:extLst>
          </p:cNvPr>
          <p:cNvSpPr txBox="1"/>
          <p:nvPr/>
        </p:nvSpPr>
        <p:spPr>
          <a:xfrm>
            <a:off x="584199" y="224565"/>
            <a:ext cx="10668001" cy="6408870"/>
          </a:xfrm>
          <a:prstGeom prst="rect">
            <a:avLst/>
          </a:prstGeom>
          <a:noFill/>
        </p:spPr>
        <p:txBody>
          <a:bodyPr wrap="square" rtlCol="0">
            <a:spAutoFit/>
          </a:bodyPr>
          <a:lstStyle/>
          <a:p>
            <a:r>
              <a:rPr lang="es-CO" dirty="0"/>
              <a:t>Historia Español:</a:t>
            </a:r>
          </a:p>
          <a:p>
            <a:pPr marL="899160" indent="-899160">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Título de la Aventura: "La Última Travesía de la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Capitan</a:t>
            </a:r>
            <a:r>
              <a:rPr lang="es-CO" sz="1800" dirty="0">
                <a:effectLst/>
                <a:latin typeface="Calibri" panose="020F0502020204030204" pitchFamily="34" charset="0"/>
                <a:ea typeface="Calibri" panose="020F0502020204030204" pitchFamily="34" charset="0"/>
                <a:cs typeface="Times New Roman" panose="02020603050405020304" pitchFamily="18" charset="0"/>
              </a:rPr>
              <a:t> Uno"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 Capítulo 1: El Comienzo del Misterio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 En un futuro no muy lejano, en una tierra donde los océanos cubren gran parte del planeta, la Capitán uno comandaba el orgullo de la flota de la Fuerza Unida de Rescate y Seguridad Acuática (FURSA), el majestuoso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Aegis</a:t>
            </a:r>
            <a:r>
              <a:rPr lang="es-CO" sz="1800" dirty="0">
                <a:effectLst/>
                <a:latin typeface="Calibri" panose="020F0502020204030204" pitchFamily="34" charset="0"/>
                <a:ea typeface="Calibri" panose="020F0502020204030204" pitchFamily="34" charset="0"/>
                <a:cs typeface="Times New Roman" panose="02020603050405020304" pitchFamily="18" charset="0"/>
              </a:rPr>
              <a:t>". Era conocido por su coraje y astucia en misiones peligrosas, pero su misión más reciente iba a poner a prueba incluso sus habilidades legendarias.</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Una oscura sombra electrónica, conocida como "La Sombra Electrónica", se cernía sobre los mares, amenazando la paz global. En su primera parada, el equipo del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Capitan</a:t>
            </a:r>
            <a:r>
              <a:rPr lang="es-CO" sz="1800" dirty="0">
                <a:effectLst/>
                <a:latin typeface="Calibri" panose="020F0502020204030204" pitchFamily="34" charset="0"/>
                <a:ea typeface="Calibri" panose="020F0502020204030204" pitchFamily="34" charset="0"/>
                <a:cs typeface="Times New Roman" panose="02020603050405020304" pitchFamily="18" charset="0"/>
              </a:rPr>
              <a:t> se reunió en el Puente de Mando del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Aegis</a:t>
            </a:r>
            <a:r>
              <a:rPr lang="es-CO" sz="1800" dirty="0">
                <a:effectLst/>
                <a:latin typeface="Calibri" panose="020F0502020204030204" pitchFamily="34" charset="0"/>
                <a:ea typeface="Calibri" panose="020F0502020204030204" pitchFamily="34" charset="0"/>
                <a:cs typeface="Times New Roman" panose="02020603050405020304" pitchFamily="18" charset="0"/>
              </a:rPr>
              <a:t>", donde encontraron tres pistas iniciales.</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La primera era una carta encriptada que el Capitán uno había recibido antes de que la tormenta tecnológica los atrapara. La carta revelaba la existencia de un código crucial, pero su significado estaba oculto en un lenguaje enigmático.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La segunda pista eran jeroglíficos intrigantes que representaban películas icónicas, el director favorito del Capitán. El mensaje oculto en estas películas se convertiría en la clave para descifrar una pista vital en el último escenario.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Y por último, los aventureros notaron un código secreto camuflado en una imagen, que aparentemente no tenía sentido en ese momento. Guardaron estas pistas y continuaron hacia el siguiente escenario.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839220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E2FFC87E-1919-50FE-6048-0F18E82860B2}"/>
              </a:ext>
            </a:extLst>
          </p:cNvPr>
          <p:cNvSpPr/>
          <p:nvPr/>
        </p:nvSpPr>
        <p:spPr>
          <a:xfrm>
            <a:off x="4792133" y="2438399"/>
            <a:ext cx="3403600" cy="2633133"/>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s-CO" b="1" dirty="0"/>
              <a:t>Picture</a:t>
            </a:r>
          </a:p>
          <a:p>
            <a:pPr algn="ctr"/>
            <a:endParaRPr lang="es-CO" dirty="0"/>
          </a:p>
          <a:p>
            <a:pPr algn="ctr"/>
            <a:endParaRPr lang="es-CO" dirty="0"/>
          </a:p>
        </p:txBody>
      </p:sp>
      <p:pic>
        <p:nvPicPr>
          <p:cNvPr id="8" name="Imagen 7">
            <a:hlinkClick r:id="rId3" action="ppaction://hlinksldjump"/>
            <a:extLst>
              <a:ext uri="{FF2B5EF4-FFF2-40B4-BE49-F238E27FC236}">
                <a16:creationId xmlns:a16="http://schemas.microsoft.com/office/drawing/2014/main" id="{DA931C76-69F3-7B6B-1B39-548D84D2CFE8}"/>
              </a:ext>
            </a:extLst>
          </p:cNvPr>
          <p:cNvPicPr>
            <a:picLocks noChangeAspect="1"/>
          </p:cNvPicPr>
          <p:nvPr/>
        </p:nvPicPr>
        <p:blipFill>
          <a:blip r:embed="rId4"/>
          <a:stretch>
            <a:fillRect/>
          </a:stretch>
        </p:blipFill>
        <p:spPr>
          <a:xfrm>
            <a:off x="5938279" y="3164528"/>
            <a:ext cx="1111307" cy="1276416"/>
          </a:xfrm>
          <a:prstGeom prst="rect">
            <a:avLst/>
          </a:prstGeom>
        </p:spPr>
      </p:pic>
      <p:sp>
        <p:nvSpPr>
          <p:cNvPr id="9" name="Elipse 8">
            <a:extLst>
              <a:ext uri="{FF2B5EF4-FFF2-40B4-BE49-F238E27FC236}">
                <a16:creationId xmlns:a16="http://schemas.microsoft.com/office/drawing/2014/main" id="{54FBA57C-6168-7A95-BFE5-01417062F30A}"/>
              </a:ext>
            </a:extLst>
          </p:cNvPr>
          <p:cNvSpPr/>
          <p:nvPr/>
        </p:nvSpPr>
        <p:spPr>
          <a:xfrm>
            <a:off x="7814733" y="1681268"/>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6" name="Flecha: a la derecha 15">
            <a:extLst>
              <a:ext uri="{FF2B5EF4-FFF2-40B4-BE49-F238E27FC236}">
                <a16:creationId xmlns:a16="http://schemas.microsoft.com/office/drawing/2014/main" id="{DC735594-A964-98A4-2A8C-487915EB71C8}"/>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7" name="Flecha: a la derecha 16">
            <a:extLst>
              <a:ext uri="{FF2B5EF4-FFF2-40B4-BE49-F238E27FC236}">
                <a16:creationId xmlns:a16="http://schemas.microsoft.com/office/drawing/2014/main" id="{A64F04E2-C7FF-F999-FC5E-328B0CF13D60}"/>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8" name="Cara sonriente 17">
            <a:extLst>
              <a:ext uri="{FF2B5EF4-FFF2-40B4-BE49-F238E27FC236}">
                <a16:creationId xmlns:a16="http://schemas.microsoft.com/office/drawing/2014/main" id="{C3795E46-4E3F-9C80-44CB-87E07FA74872}"/>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id="{929C5C97-8649-DF4C-2055-76552D097CBE}"/>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0" name="Cara sonriente 19">
            <a:extLst>
              <a:ext uri="{FF2B5EF4-FFF2-40B4-BE49-F238E27FC236}">
                <a16:creationId xmlns:a16="http://schemas.microsoft.com/office/drawing/2014/main" id="{C97A1213-0D26-3D6F-9759-5CC071C7C630}"/>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913D935B-99BA-D120-7672-D991F20E073A}"/>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2" name="Cara sonriente 21">
            <a:extLst>
              <a:ext uri="{FF2B5EF4-FFF2-40B4-BE49-F238E27FC236}">
                <a16:creationId xmlns:a16="http://schemas.microsoft.com/office/drawing/2014/main" id="{A97C193A-AC8F-D599-1298-944655EE4A65}"/>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32B91A1E-C95D-F7A6-88C9-4F7E409210EE}"/>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4" name="Cara sonriente 23">
            <a:extLst>
              <a:ext uri="{FF2B5EF4-FFF2-40B4-BE49-F238E27FC236}">
                <a16:creationId xmlns:a16="http://schemas.microsoft.com/office/drawing/2014/main" id="{A89F13F6-2BC2-9C46-0E19-9CBD76BB4BBE}"/>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49455389-3BDA-8170-36F2-8EE17BA336EA}"/>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6" name="Rectángulo: biselado 25">
            <a:extLst>
              <a:ext uri="{FF2B5EF4-FFF2-40B4-BE49-F238E27FC236}">
                <a16:creationId xmlns:a16="http://schemas.microsoft.com/office/drawing/2014/main" id="{50E1A390-7797-7ACB-55D6-8134B7028AF8}"/>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7" name="Rectángulo: biselado 26">
            <a:extLst>
              <a:ext uri="{FF2B5EF4-FFF2-40B4-BE49-F238E27FC236}">
                <a16:creationId xmlns:a16="http://schemas.microsoft.com/office/drawing/2014/main" id="{52BDF88C-80A8-1899-0604-B1D1A31A7875}"/>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8" name="Rectángulo: biselado 27">
            <a:extLst>
              <a:ext uri="{FF2B5EF4-FFF2-40B4-BE49-F238E27FC236}">
                <a16:creationId xmlns:a16="http://schemas.microsoft.com/office/drawing/2014/main" id="{CE65FE05-10AA-F2EF-41BF-122537DFA902}"/>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1631288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E2FFC87E-1919-50FE-6048-0F18E82860B2}"/>
              </a:ext>
            </a:extLst>
          </p:cNvPr>
          <p:cNvSpPr/>
          <p:nvPr/>
        </p:nvSpPr>
        <p:spPr>
          <a:xfrm>
            <a:off x="4792133" y="2438399"/>
            <a:ext cx="3403600" cy="2633133"/>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s-CO" b="1" dirty="0"/>
              <a:t>Picture</a:t>
            </a:r>
          </a:p>
          <a:p>
            <a:pPr algn="ctr"/>
            <a:endParaRPr lang="es-CO" dirty="0"/>
          </a:p>
          <a:p>
            <a:pPr algn="ctr"/>
            <a:endParaRPr lang="es-CO" dirty="0"/>
          </a:p>
        </p:txBody>
      </p:sp>
      <p:sp>
        <p:nvSpPr>
          <p:cNvPr id="9" name="Elipse 8">
            <a:extLst>
              <a:ext uri="{FF2B5EF4-FFF2-40B4-BE49-F238E27FC236}">
                <a16:creationId xmlns:a16="http://schemas.microsoft.com/office/drawing/2014/main" id="{54FBA57C-6168-7A95-BFE5-01417062F30A}"/>
              </a:ext>
            </a:extLst>
          </p:cNvPr>
          <p:cNvSpPr/>
          <p:nvPr/>
        </p:nvSpPr>
        <p:spPr>
          <a:xfrm>
            <a:off x="7056430" y="2135108"/>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pic>
        <p:nvPicPr>
          <p:cNvPr id="18" name="Imagen 17">
            <a:hlinkClick r:id="rId3" action="ppaction://hlinksldjump"/>
            <a:extLst>
              <a:ext uri="{FF2B5EF4-FFF2-40B4-BE49-F238E27FC236}">
                <a16:creationId xmlns:a16="http://schemas.microsoft.com/office/drawing/2014/main" id="{F0C6330E-9A80-C89F-0BCD-684CA87F56F4}"/>
              </a:ext>
            </a:extLst>
          </p:cNvPr>
          <p:cNvPicPr>
            <a:picLocks noChangeAspect="1"/>
          </p:cNvPicPr>
          <p:nvPr/>
        </p:nvPicPr>
        <p:blipFill>
          <a:blip r:embed="rId4"/>
          <a:stretch>
            <a:fillRect/>
          </a:stretch>
        </p:blipFill>
        <p:spPr>
          <a:xfrm>
            <a:off x="6024009" y="3151684"/>
            <a:ext cx="939848" cy="1206562"/>
          </a:xfrm>
          <a:prstGeom prst="rect">
            <a:avLst/>
          </a:prstGeom>
        </p:spPr>
      </p:pic>
      <p:sp>
        <p:nvSpPr>
          <p:cNvPr id="19" name="Flecha: a la derecha 18">
            <a:extLst>
              <a:ext uri="{FF2B5EF4-FFF2-40B4-BE49-F238E27FC236}">
                <a16:creationId xmlns:a16="http://schemas.microsoft.com/office/drawing/2014/main" id="{EEB781A3-0E19-D4F6-7984-0FEDD81DFD7C}"/>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0" name="Flecha: a la derecha 19">
            <a:extLst>
              <a:ext uri="{FF2B5EF4-FFF2-40B4-BE49-F238E27FC236}">
                <a16:creationId xmlns:a16="http://schemas.microsoft.com/office/drawing/2014/main" id="{E63B37AE-6065-80B9-9FC8-68DA62566989}"/>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1" name="Cara sonriente 20">
            <a:extLst>
              <a:ext uri="{FF2B5EF4-FFF2-40B4-BE49-F238E27FC236}">
                <a16:creationId xmlns:a16="http://schemas.microsoft.com/office/drawing/2014/main" id="{86936A44-7074-6FE3-2108-9603521B775E}"/>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96011155-A3B3-A4EE-F10F-00E1B220C22F}"/>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3" name="Cara sonriente 22">
            <a:extLst>
              <a:ext uri="{FF2B5EF4-FFF2-40B4-BE49-F238E27FC236}">
                <a16:creationId xmlns:a16="http://schemas.microsoft.com/office/drawing/2014/main" id="{0876C0F4-8CDE-7EC4-E3C1-7DE0E3E5E3E1}"/>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C3D017B7-BE84-CFBE-ED7E-1458BDAAA196}"/>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5" name="Cara sonriente 24">
            <a:extLst>
              <a:ext uri="{FF2B5EF4-FFF2-40B4-BE49-F238E27FC236}">
                <a16:creationId xmlns:a16="http://schemas.microsoft.com/office/drawing/2014/main" id="{17F27107-AE68-8037-E1EC-84CC5B11CE2C}"/>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CBCA286E-9404-D1F3-5C1C-CD14A4CB1452}"/>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7" name="Cara sonriente 26">
            <a:extLst>
              <a:ext uri="{FF2B5EF4-FFF2-40B4-BE49-F238E27FC236}">
                <a16:creationId xmlns:a16="http://schemas.microsoft.com/office/drawing/2014/main" id="{23648DD8-1102-44D6-05A7-2BB2CBA0CA73}"/>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8" name="CuadroTexto 27">
            <a:extLst>
              <a:ext uri="{FF2B5EF4-FFF2-40B4-BE49-F238E27FC236}">
                <a16:creationId xmlns:a16="http://schemas.microsoft.com/office/drawing/2014/main" id="{706E68E3-BB6C-ECF1-738A-DECF003DAB19}"/>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9" name="Rectángulo: biselado 28">
            <a:extLst>
              <a:ext uri="{FF2B5EF4-FFF2-40B4-BE49-F238E27FC236}">
                <a16:creationId xmlns:a16="http://schemas.microsoft.com/office/drawing/2014/main" id="{E2A21350-4E20-557D-00E2-A383F489FF5A}"/>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30" name="Rectángulo: biselado 29">
            <a:extLst>
              <a:ext uri="{FF2B5EF4-FFF2-40B4-BE49-F238E27FC236}">
                <a16:creationId xmlns:a16="http://schemas.microsoft.com/office/drawing/2014/main" id="{5337D744-8313-7424-B26B-ED471017E151}"/>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31" name="Rectángulo: biselado 30">
            <a:extLst>
              <a:ext uri="{FF2B5EF4-FFF2-40B4-BE49-F238E27FC236}">
                <a16:creationId xmlns:a16="http://schemas.microsoft.com/office/drawing/2014/main" id="{A27CD830-7EA3-A163-2471-BA0BCAB0125C}"/>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196161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E2FFC87E-1919-50FE-6048-0F18E82860B2}"/>
              </a:ext>
            </a:extLst>
          </p:cNvPr>
          <p:cNvSpPr/>
          <p:nvPr/>
        </p:nvSpPr>
        <p:spPr>
          <a:xfrm>
            <a:off x="4792133" y="2438399"/>
            <a:ext cx="3403600" cy="2633133"/>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s-CO" b="1" dirty="0"/>
              <a:t>Picture</a:t>
            </a:r>
          </a:p>
          <a:p>
            <a:pPr algn="ctr"/>
            <a:endParaRPr lang="es-CO" dirty="0"/>
          </a:p>
          <a:p>
            <a:pPr algn="ctr"/>
            <a:endParaRPr lang="es-CO" dirty="0"/>
          </a:p>
        </p:txBody>
      </p:sp>
      <p:sp>
        <p:nvSpPr>
          <p:cNvPr id="9" name="Elipse 8">
            <a:extLst>
              <a:ext uri="{FF2B5EF4-FFF2-40B4-BE49-F238E27FC236}">
                <a16:creationId xmlns:a16="http://schemas.microsoft.com/office/drawing/2014/main" id="{54FBA57C-6168-7A95-BFE5-01417062F30A}"/>
              </a:ext>
            </a:extLst>
          </p:cNvPr>
          <p:cNvSpPr/>
          <p:nvPr/>
        </p:nvSpPr>
        <p:spPr>
          <a:xfrm>
            <a:off x="9405435" y="352342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pic>
        <p:nvPicPr>
          <p:cNvPr id="18" name="Imagen 17">
            <a:hlinkClick r:id="rId3" action="ppaction://hlinksldjump"/>
            <a:extLst>
              <a:ext uri="{FF2B5EF4-FFF2-40B4-BE49-F238E27FC236}">
                <a16:creationId xmlns:a16="http://schemas.microsoft.com/office/drawing/2014/main" id="{5C7DF625-F595-B128-285E-0063A97ABA69}"/>
              </a:ext>
            </a:extLst>
          </p:cNvPr>
          <p:cNvPicPr>
            <a:picLocks noChangeAspect="1"/>
          </p:cNvPicPr>
          <p:nvPr/>
        </p:nvPicPr>
        <p:blipFill>
          <a:blip r:embed="rId4"/>
          <a:stretch>
            <a:fillRect/>
          </a:stretch>
        </p:blipFill>
        <p:spPr>
          <a:xfrm>
            <a:off x="5846199" y="3132633"/>
            <a:ext cx="1295467" cy="1244664"/>
          </a:xfrm>
          <a:prstGeom prst="rect">
            <a:avLst/>
          </a:prstGeom>
        </p:spPr>
      </p:pic>
      <p:sp>
        <p:nvSpPr>
          <p:cNvPr id="19" name="Flecha: a la derecha 18">
            <a:extLst>
              <a:ext uri="{FF2B5EF4-FFF2-40B4-BE49-F238E27FC236}">
                <a16:creationId xmlns:a16="http://schemas.microsoft.com/office/drawing/2014/main" id="{7E9E5593-EE13-6547-82E8-89CB39AF8F74}"/>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0" name="Flecha: a la derecha 19">
            <a:extLst>
              <a:ext uri="{FF2B5EF4-FFF2-40B4-BE49-F238E27FC236}">
                <a16:creationId xmlns:a16="http://schemas.microsoft.com/office/drawing/2014/main" id="{7CC3997D-6614-B2E2-B85F-523EF95424D3}"/>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1" name="Cara sonriente 20">
            <a:extLst>
              <a:ext uri="{FF2B5EF4-FFF2-40B4-BE49-F238E27FC236}">
                <a16:creationId xmlns:a16="http://schemas.microsoft.com/office/drawing/2014/main" id="{2453066D-8AE0-7936-6069-58F2E87A385B}"/>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B7AE9855-6E66-0EBC-7D38-54B375538F4F}"/>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3" name="Cara sonriente 22">
            <a:extLst>
              <a:ext uri="{FF2B5EF4-FFF2-40B4-BE49-F238E27FC236}">
                <a16:creationId xmlns:a16="http://schemas.microsoft.com/office/drawing/2014/main" id="{3D44647A-1CFB-5F61-98EA-11D8FBBD2825}"/>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AB3E3796-3B3E-4B91-D9F6-873A690AD94F}"/>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5" name="Cara sonriente 24">
            <a:extLst>
              <a:ext uri="{FF2B5EF4-FFF2-40B4-BE49-F238E27FC236}">
                <a16:creationId xmlns:a16="http://schemas.microsoft.com/office/drawing/2014/main" id="{D7BF158C-31D2-DC97-4866-17C9EBE69DC1}"/>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F846E664-EDCD-7940-551F-56F587122592}"/>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7" name="Cara sonriente 26">
            <a:extLst>
              <a:ext uri="{FF2B5EF4-FFF2-40B4-BE49-F238E27FC236}">
                <a16:creationId xmlns:a16="http://schemas.microsoft.com/office/drawing/2014/main" id="{7BE138D3-F3AF-4491-8749-CE752AE5F2E4}"/>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8" name="CuadroTexto 27">
            <a:extLst>
              <a:ext uri="{FF2B5EF4-FFF2-40B4-BE49-F238E27FC236}">
                <a16:creationId xmlns:a16="http://schemas.microsoft.com/office/drawing/2014/main" id="{59E1295E-A09D-B100-DA10-A401716824CB}"/>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9" name="Rectángulo: biselado 28">
            <a:extLst>
              <a:ext uri="{FF2B5EF4-FFF2-40B4-BE49-F238E27FC236}">
                <a16:creationId xmlns:a16="http://schemas.microsoft.com/office/drawing/2014/main" id="{B5D72431-6241-37F9-9A6F-A901D6CC087E}"/>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30" name="Rectángulo: biselado 29">
            <a:extLst>
              <a:ext uri="{FF2B5EF4-FFF2-40B4-BE49-F238E27FC236}">
                <a16:creationId xmlns:a16="http://schemas.microsoft.com/office/drawing/2014/main" id="{2B952C1F-51EF-59E1-7F22-BBF92D8551A3}"/>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31" name="Rectángulo: biselado 30">
            <a:extLst>
              <a:ext uri="{FF2B5EF4-FFF2-40B4-BE49-F238E27FC236}">
                <a16:creationId xmlns:a16="http://schemas.microsoft.com/office/drawing/2014/main" id="{54624BA3-C8B2-A6D7-845A-FAF639FFF38D}"/>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699590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E2FFC87E-1919-50FE-6048-0F18E82860B2}"/>
              </a:ext>
            </a:extLst>
          </p:cNvPr>
          <p:cNvSpPr/>
          <p:nvPr/>
        </p:nvSpPr>
        <p:spPr>
          <a:xfrm>
            <a:off x="4792133" y="2438399"/>
            <a:ext cx="3403600" cy="2633133"/>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s-CO" b="1" dirty="0"/>
              <a:t>Picture</a:t>
            </a:r>
          </a:p>
          <a:p>
            <a:pPr algn="ctr"/>
            <a:endParaRPr lang="es-CO" dirty="0"/>
          </a:p>
          <a:p>
            <a:pPr algn="ctr"/>
            <a:endParaRPr lang="es-CO" dirty="0"/>
          </a:p>
        </p:txBody>
      </p:sp>
      <p:sp>
        <p:nvSpPr>
          <p:cNvPr id="9" name="Elipse 8">
            <a:extLst>
              <a:ext uri="{FF2B5EF4-FFF2-40B4-BE49-F238E27FC236}">
                <a16:creationId xmlns:a16="http://schemas.microsoft.com/office/drawing/2014/main" id="{54FBA57C-6168-7A95-BFE5-01417062F30A}"/>
              </a:ext>
            </a:extLst>
          </p:cNvPr>
          <p:cNvSpPr/>
          <p:nvPr/>
        </p:nvSpPr>
        <p:spPr>
          <a:xfrm>
            <a:off x="4002327" y="2720972"/>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pic>
        <p:nvPicPr>
          <p:cNvPr id="16" name="Imagen 15">
            <a:hlinkClick r:id="rId3" action="ppaction://hlinksldjump"/>
            <a:extLst>
              <a:ext uri="{FF2B5EF4-FFF2-40B4-BE49-F238E27FC236}">
                <a16:creationId xmlns:a16="http://schemas.microsoft.com/office/drawing/2014/main" id="{AFFA1F5A-1CA6-9B0F-A55F-894E90F57DBF}"/>
              </a:ext>
            </a:extLst>
          </p:cNvPr>
          <p:cNvPicPr>
            <a:picLocks noChangeAspect="1"/>
          </p:cNvPicPr>
          <p:nvPr/>
        </p:nvPicPr>
        <p:blipFill>
          <a:blip r:embed="rId4"/>
          <a:stretch>
            <a:fillRect/>
          </a:stretch>
        </p:blipFill>
        <p:spPr>
          <a:xfrm>
            <a:off x="5808133" y="3070413"/>
            <a:ext cx="1343051" cy="1604904"/>
          </a:xfrm>
          <a:prstGeom prst="rect">
            <a:avLst/>
          </a:prstGeom>
        </p:spPr>
      </p:pic>
      <p:sp>
        <p:nvSpPr>
          <p:cNvPr id="17" name="Flecha: a la derecha 16">
            <a:extLst>
              <a:ext uri="{FF2B5EF4-FFF2-40B4-BE49-F238E27FC236}">
                <a16:creationId xmlns:a16="http://schemas.microsoft.com/office/drawing/2014/main" id="{11CF0207-8830-D87B-474E-469FFDC53DB4}"/>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8" name="Flecha: a la derecha 17">
            <a:extLst>
              <a:ext uri="{FF2B5EF4-FFF2-40B4-BE49-F238E27FC236}">
                <a16:creationId xmlns:a16="http://schemas.microsoft.com/office/drawing/2014/main" id="{AE7BEA67-57A2-6377-D558-A3957477C937}"/>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9" name="Cara sonriente 18">
            <a:extLst>
              <a:ext uri="{FF2B5EF4-FFF2-40B4-BE49-F238E27FC236}">
                <a16:creationId xmlns:a16="http://schemas.microsoft.com/office/drawing/2014/main" id="{12C5D3BD-4CEB-0333-58A2-58DE68AD1E1D}"/>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0" name="CuadroTexto 19">
            <a:extLst>
              <a:ext uri="{FF2B5EF4-FFF2-40B4-BE49-F238E27FC236}">
                <a16:creationId xmlns:a16="http://schemas.microsoft.com/office/drawing/2014/main" id="{10762D41-B645-19BC-9714-CAA68432CEEF}"/>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1" name="Cara sonriente 20">
            <a:extLst>
              <a:ext uri="{FF2B5EF4-FFF2-40B4-BE49-F238E27FC236}">
                <a16:creationId xmlns:a16="http://schemas.microsoft.com/office/drawing/2014/main" id="{ED7DE117-376A-03A2-4AB2-42D2B5472B94}"/>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65470B53-EC9A-C7BE-ACD6-9CBAE3F188B7}"/>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3" name="Cara sonriente 22">
            <a:extLst>
              <a:ext uri="{FF2B5EF4-FFF2-40B4-BE49-F238E27FC236}">
                <a16:creationId xmlns:a16="http://schemas.microsoft.com/office/drawing/2014/main" id="{45F705F2-7631-3629-DF02-0B12DE9FE657}"/>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D8988FEB-8402-F088-A469-129A2A001E9A}"/>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5" name="Cara sonriente 24">
            <a:extLst>
              <a:ext uri="{FF2B5EF4-FFF2-40B4-BE49-F238E27FC236}">
                <a16:creationId xmlns:a16="http://schemas.microsoft.com/office/drawing/2014/main" id="{63935A63-6608-613F-D64A-FFB245F26401}"/>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C5628658-C758-1B5D-8951-625187107A62}"/>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7" name="Rectángulo: biselado 26">
            <a:extLst>
              <a:ext uri="{FF2B5EF4-FFF2-40B4-BE49-F238E27FC236}">
                <a16:creationId xmlns:a16="http://schemas.microsoft.com/office/drawing/2014/main" id="{C3E457D9-8330-0635-0865-F433316CA3C0}"/>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8" name="Rectángulo: biselado 27">
            <a:extLst>
              <a:ext uri="{FF2B5EF4-FFF2-40B4-BE49-F238E27FC236}">
                <a16:creationId xmlns:a16="http://schemas.microsoft.com/office/drawing/2014/main" id="{C87A2A55-A634-AF7B-3859-31814727047D}"/>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9" name="Rectángulo: biselado 28">
            <a:extLst>
              <a:ext uri="{FF2B5EF4-FFF2-40B4-BE49-F238E27FC236}">
                <a16:creationId xmlns:a16="http://schemas.microsoft.com/office/drawing/2014/main" id="{2E808B00-385E-9FCF-0425-D2F1F3408936}"/>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885994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F450CB97-1530-9316-8B16-198740855B24}"/>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extLst>
              <a:ext uri="{FF2B5EF4-FFF2-40B4-BE49-F238E27FC236}">
                <a16:creationId xmlns:a16="http://schemas.microsoft.com/office/drawing/2014/main" id="{71915E26-204B-5E6E-2C36-1AED4D24ED03}"/>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AA4EC572-B6B6-8AA3-1540-6B9F5BF7808A}"/>
              </a:ext>
            </a:extLst>
          </p:cNvPr>
          <p:cNvSpPr/>
          <p:nvPr/>
        </p:nvSpPr>
        <p:spPr>
          <a:xfrm>
            <a:off x="3445658" y="1300328"/>
            <a:ext cx="4105143" cy="4186072"/>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b="0" i="0" dirty="0">
                <a:solidFill>
                  <a:schemeClr val="tx1"/>
                </a:solidFill>
                <a:effectLst/>
                <a:latin typeface="Söhne"/>
              </a:rPr>
              <a:t>Decode the hidden code within the Sudoku, and you'll unlock the next scenario.</a:t>
            </a:r>
            <a:r>
              <a:rPr lang="es-CO" b="0" i="0" dirty="0">
                <a:solidFill>
                  <a:schemeClr val="tx1"/>
                </a:solidFill>
              </a:rPr>
              <a:t> </a:t>
            </a:r>
            <a:endParaRPr lang="es-CO" dirty="0">
              <a:solidFill>
                <a:schemeClr val="tx1"/>
              </a:solidFill>
            </a:endParaRPr>
          </a:p>
          <a:p>
            <a:pPr algn="ctr"/>
            <a:endParaRPr lang="es-CO" dirty="0"/>
          </a:p>
          <a:p>
            <a:pPr algn="ctr"/>
            <a:endParaRPr lang="es-CO" dirty="0"/>
          </a:p>
          <a:p>
            <a:pPr algn="ctr"/>
            <a:endParaRPr lang="es-CO" dirty="0"/>
          </a:p>
        </p:txBody>
      </p:sp>
      <p:sp>
        <p:nvSpPr>
          <p:cNvPr id="9" name="Rectángulo 8">
            <a:extLst>
              <a:ext uri="{FF2B5EF4-FFF2-40B4-BE49-F238E27FC236}">
                <a16:creationId xmlns:a16="http://schemas.microsoft.com/office/drawing/2014/main" id="{1215BF5D-DE73-5A51-D122-05ADD6FAEBC4}"/>
              </a:ext>
            </a:extLst>
          </p:cNvPr>
          <p:cNvSpPr/>
          <p:nvPr/>
        </p:nvSpPr>
        <p:spPr>
          <a:xfrm>
            <a:off x="3710456" y="4375719"/>
            <a:ext cx="3496734"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6" name="CuadroTexto 15">
            <a:extLst>
              <a:ext uri="{FF2B5EF4-FFF2-40B4-BE49-F238E27FC236}">
                <a16:creationId xmlns:a16="http://schemas.microsoft.com/office/drawing/2014/main" id="{0FC35E53-19B3-D4A1-367D-2B737CFDEB43}"/>
              </a:ext>
            </a:extLst>
          </p:cNvPr>
          <p:cNvSpPr txBox="1"/>
          <p:nvPr/>
        </p:nvSpPr>
        <p:spPr>
          <a:xfrm>
            <a:off x="6230002" y="4591169"/>
            <a:ext cx="1320799"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3" action="ppaction://hlinksldjump"/>
              </a:rPr>
              <a:t>✅</a:t>
            </a:r>
            <a:r>
              <a:rPr lang="es-CO" b="0" i="0" dirty="0">
                <a:solidFill>
                  <a:srgbClr val="666666"/>
                </a:solidFill>
                <a:effectLst/>
                <a:latin typeface="Roboto" panose="02000000000000000000" pitchFamily="2" charset="0"/>
              </a:rPr>
              <a:t> ❌</a:t>
            </a:r>
            <a:endParaRPr lang="es-CO" dirty="0"/>
          </a:p>
        </p:txBody>
      </p:sp>
      <p:pic>
        <p:nvPicPr>
          <p:cNvPr id="18" name="Imagen 17" descr="Imagen de la pantalla de un video juego&#10;&#10;Descripción generada automáticamente con confianza baja">
            <a:extLst>
              <a:ext uri="{FF2B5EF4-FFF2-40B4-BE49-F238E27FC236}">
                <a16:creationId xmlns:a16="http://schemas.microsoft.com/office/drawing/2014/main" id="{46763C83-0ADF-6F8B-4718-B9F1EC4D7037}"/>
              </a:ext>
            </a:extLst>
          </p:cNvPr>
          <p:cNvPicPr>
            <a:picLocks noChangeAspect="1"/>
          </p:cNvPicPr>
          <p:nvPr/>
        </p:nvPicPr>
        <p:blipFill>
          <a:blip r:embed="rId4"/>
          <a:stretch>
            <a:fillRect/>
          </a:stretch>
        </p:blipFill>
        <p:spPr>
          <a:xfrm>
            <a:off x="3843920" y="2357192"/>
            <a:ext cx="3272436" cy="1818020"/>
          </a:xfrm>
          <a:prstGeom prst="rect">
            <a:avLst/>
          </a:prstGeom>
        </p:spPr>
      </p:pic>
      <p:sp>
        <p:nvSpPr>
          <p:cNvPr id="19" name="Elipse 18">
            <a:extLst>
              <a:ext uri="{FF2B5EF4-FFF2-40B4-BE49-F238E27FC236}">
                <a16:creationId xmlns:a16="http://schemas.microsoft.com/office/drawing/2014/main" id="{55741CBC-A5A0-4D61-8A79-BC2985E67422}"/>
              </a:ext>
            </a:extLst>
          </p:cNvPr>
          <p:cNvSpPr/>
          <p:nvPr/>
        </p:nvSpPr>
        <p:spPr>
          <a:xfrm>
            <a:off x="9624939" y="4539793"/>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0" name="Cara sonriente 19">
            <a:extLst>
              <a:ext uri="{FF2B5EF4-FFF2-40B4-BE49-F238E27FC236}">
                <a16:creationId xmlns:a16="http://schemas.microsoft.com/office/drawing/2014/main" id="{523BC8DE-3930-F8C1-6617-F33EF1FC0F85}"/>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B04CA48D-A38A-87ED-5ED4-BB642F484F97}"/>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2" name="Cara sonriente 21">
            <a:extLst>
              <a:ext uri="{FF2B5EF4-FFF2-40B4-BE49-F238E27FC236}">
                <a16:creationId xmlns:a16="http://schemas.microsoft.com/office/drawing/2014/main" id="{672371B2-CE0D-9FC8-E988-21D95ED71219}"/>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1B2384A4-7D69-9BEF-2194-5FCC5ED2698F}"/>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4" name="Cara sonriente 23">
            <a:extLst>
              <a:ext uri="{FF2B5EF4-FFF2-40B4-BE49-F238E27FC236}">
                <a16:creationId xmlns:a16="http://schemas.microsoft.com/office/drawing/2014/main" id="{8658F129-92E7-6A0A-52B1-450BC8F015AD}"/>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8E3343B3-576B-C2EE-68D3-95B621E38A0E}"/>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6" name="Cara sonriente 25">
            <a:extLst>
              <a:ext uri="{FF2B5EF4-FFF2-40B4-BE49-F238E27FC236}">
                <a16:creationId xmlns:a16="http://schemas.microsoft.com/office/drawing/2014/main" id="{ACF76E6B-98EE-EF07-711F-F86EBA100EF5}"/>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7" name="CuadroTexto 26">
            <a:extLst>
              <a:ext uri="{FF2B5EF4-FFF2-40B4-BE49-F238E27FC236}">
                <a16:creationId xmlns:a16="http://schemas.microsoft.com/office/drawing/2014/main" id="{AFEB8D12-B3D2-4648-188D-3D6382CDEC72}"/>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8" name="Rectángulo: biselado 27">
            <a:extLst>
              <a:ext uri="{FF2B5EF4-FFF2-40B4-BE49-F238E27FC236}">
                <a16:creationId xmlns:a16="http://schemas.microsoft.com/office/drawing/2014/main" id="{5BE4A98D-7BB1-238E-9443-F8E36201E24A}"/>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9" name="Rectángulo: biselado 28">
            <a:extLst>
              <a:ext uri="{FF2B5EF4-FFF2-40B4-BE49-F238E27FC236}">
                <a16:creationId xmlns:a16="http://schemas.microsoft.com/office/drawing/2014/main" id="{D9481458-3744-2EA6-0268-1167F4214647}"/>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30" name="Rectángulo: biselado 29">
            <a:extLst>
              <a:ext uri="{FF2B5EF4-FFF2-40B4-BE49-F238E27FC236}">
                <a16:creationId xmlns:a16="http://schemas.microsoft.com/office/drawing/2014/main" id="{13C828BB-CBE1-52CB-5728-C3C53B2CA5BF}"/>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3896603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sp>
        <p:nvSpPr>
          <p:cNvPr id="14" name="Cara sonriente 13">
            <a:extLst>
              <a:ext uri="{FF2B5EF4-FFF2-40B4-BE49-F238E27FC236}">
                <a16:creationId xmlns:a16="http://schemas.microsoft.com/office/drawing/2014/main" id="{D42C509A-EE93-41B5-A713-0AFF42F5A72C}"/>
              </a:ext>
            </a:extLst>
          </p:cNvPr>
          <p:cNvSpPr/>
          <p:nvPr/>
        </p:nvSpPr>
        <p:spPr>
          <a:xfrm>
            <a:off x="11300638" y="1333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p>
        </p:txBody>
      </p:sp>
      <p:sp>
        <p:nvSpPr>
          <p:cNvPr id="15" name="Cara sonriente 14">
            <a:extLst>
              <a:ext uri="{FF2B5EF4-FFF2-40B4-BE49-F238E27FC236}">
                <a16:creationId xmlns:a16="http://schemas.microsoft.com/office/drawing/2014/main" id="{04260949-0046-1B73-F377-B15A51205D5D}"/>
              </a:ext>
            </a:extLst>
          </p:cNvPr>
          <p:cNvSpPr/>
          <p:nvPr/>
        </p:nvSpPr>
        <p:spPr>
          <a:xfrm>
            <a:off x="11300638" y="1983459"/>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BFD3B56E-F284-C007-38A1-0AAF3AD62C28}"/>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extLst>
              <a:ext uri="{FF2B5EF4-FFF2-40B4-BE49-F238E27FC236}">
                <a16:creationId xmlns:a16="http://schemas.microsoft.com/office/drawing/2014/main" id="{25728996-5010-A079-9677-55C78D40830C}"/>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Elipse 7">
            <a:extLst>
              <a:ext uri="{FF2B5EF4-FFF2-40B4-BE49-F238E27FC236}">
                <a16:creationId xmlns:a16="http://schemas.microsoft.com/office/drawing/2014/main" id="{5CEA9589-7C3E-CE14-AF8F-DCC77EDC4F9D}"/>
              </a:ext>
            </a:extLst>
          </p:cNvPr>
          <p:cNvSpPr/>
          <p:nvPr/>
        </p:nvSpPr>
        <p:spPr>
          <a:xfrm>
            <a:off x="4093266" y="4676651"/>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AE1B6387-A6BF-8E6C-0504-E9BA81AFF540}"/>
              </a:ext>
            </a:extLst>
          </p:cNvPr>
          <p:cNvSpPr/>
          <p:nvPr/>
        </p:nvSpPr>
        <p:spPr>
          <a:xfrm>
            <a:off x="5774676" y="1583266"/>
            <a:ext cx="4105143" cy="2406005"/>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b="1" i="0" dirty="0">
                <a:effectLst/>
                <a:latin typeface="Söhne"/>
              </a:rPr>
              <a:t>What is the name of the country that borders Afghanistan to the east, Iraq to the west, and Turkmenistan to the north?</a:t>
            </a:r>
          </a:p>
          <a:p>
            <a:pPr algn="ctr"/>
            <a:r>
              <a:rPr lang="es-CO" b="1" dirty="0"/>
              <a:t>(R:/Arabia)</a:t>
            </a:r>
          </a:p>
          <a:p>
            <a:pPr algn="ctr"/>
            <a:endParaRPr lang="es-CO" b="1" dirty="0"/>
          </a:p>
          <a:p>
            <a:pPr algn="ctr"/>
            <a:endParaRPr lang="es-CO" b="1" dirty="0"/>
          </a:p>
          <a:p>
            <a:pPr algn="ctr"/>
            <a:r>
              <a:rPr lang="es-CO" b="0" i="0" dirty="0">
                <a:solidFill>
                  <a:schemeClr val="accent1"/>
                </a:solidFill>
              </a:rPr>
              <a:t> </a:t>
            </a:r>
            <a:endParaRPr lang="es-CO" dirty="0"/>
          </a:p>
          <a:p>
            <a:pPr algn="ctr"/>
            <a:endParaRPr lang="es-CO" dirty="0"/>
          </a:p>
          <a:p>
            <a:pPr algn="ctr"/>
            <a:endParaRPr lang="es-CO" dirty="0"/>
          </a:p>
          <a:p>
            <a:pPr algn="ctr"/>
            <a:endParaRPr lang="es-CO" dirty="0"/>
          </a:p>
        </p:txBody>
      </p:sp>
      <p:pic>
        <p:nvPicPr>
          <p:cNvPr id="14342" name="Picture 6" descr="Bandera de Arabia Saudita">
            <a:hlinkClick r:id="rId3" action="ppaction://hlinksldjump"/>
            <a:extLst>
              <a:ext uri="{FF2B5EF4-FFF2-40B4-BE49-F238E27FC236}">
                <a16:creationId xmlns:a16="http://schemas.microsoft.com/office/drawing/2014/main" id="{B06836AC-2FAB-2394-69C2-30F80A496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551" y="3109850"/>
            <a:ext cx="1147392" cy="7630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biselado 17">
            <a:extLst>
              <a:ext uri="{FF2B5EF4-FFF2-40B4-BE49-F238E27FC236}">
                <a16:creationId xmlns:a16="http://schemas.microsoft.com/office/drawing/2014/main" id="{6A110C2C-4166-CAE2-E86C-62D64C748C4A}"/>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19" name="Rectángulo: biselado 18">
            <a:extLst>
              <a:ext uri="{FF2B5EF4-FFF2-40B4-BE49-F238E27FC236}">
                <a16:creationId xmlns:a16="http://schemas.microsoft.com/office/drawing/2014/main" id="{FFDB51CC-EB12-5A51-2EDD-2D9A2CABF238}"/>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0" name="Rectángulo: biselado 19">
            <a:extLst>
              <a:ext uri="{FF2B5EF4-FFF2-40B4-BE49-F238E27FC236}">
                <a16:creationId xmlns:a16="http://schemas.microsoft.com/office/drawing/2014/main" id="{B9C73890-BB4E-9E3C-37E9-2A7E790BC1CD}"/>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158807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BFD3B56E-F284-C007-38A1-0AAF3AD62C28}"/>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extLst>
              <a:ext uri="{FF2B5EF4-FFF2-40B4-BE49-F238E27FC236}">
                <a16:creationId xmlns:a16="http://schemas.microsoft.com/office/drawing/2014/main" id="{25728996-5010-A079-9677-55C78D40830C}"/>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Elipse 7">
            <a:extLst>
              <a:ext uri="{FF2B5EF4-FFF2-40B4-BE49-F238E27FC236}">
                <a16:creationId xmlns:a16="http://schemas.microsoft.com/office/drawing/2014/main" id="{8DB0086F-C11B-29AD-B462-358E66B70076}"/>
              </a:ext>
            </a:extLst>
          </p:cNvPr>
          <p:cNvSpPr/>
          <p:nvPr/>
        </p:nvSpPr>
        <p:spPr>
          <a:xfrm>
            <a:off x="4620732" y="442639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9989E369-8176-C253-056D-D924CF4826E7}"/>
              </a:ext>
            </a:extLst>
          </p:cNvPr>
          <p:cNvSpPr/>
          <p:nvPr/>
        </p:nvSpPr>
        <p:spPr>
          <a:xfrm>
            <a:off x="5774676" y="1583266"/>
            <a:ext cx="4105143" cy="3456567"/>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b="1" i="0" dirty="0">
                <a:effectLst/>
                <a:latin typeface="Söhne"/>
              </a:rPr>
              <a:t>What is the smallest independent state in the world by both area and population, known for its religious significance and being the headquarters of the Catholic Church?</a:t>
            </a:r>
          </a:p>
          <a:p>
            <a:pPr algn="ctr"/>
            <a:endParaRPr lang="es-CO" b="1" dirty="0"/>
          </a:p>
          <a:p>
            <a:pPr algn="ctr"/>
            <a:r>
              <a:rPr lang="es-CO" b="1" dirty="0"/>
              <a:t>(R:/Ciudad del vaticano)</a:t>
            </a:r>
          </a:p>
          <a:p>
            <a:pPr algn="ctr"/>
            <a:endParaRPr lang="es-CO" b="1" dirty="0"/>
          </a:p>
          <a:p>
            <a:pPr algn="ctr"/>
            <a:endParaRPr lang="es-CO" b="1" dirty="0"/>
          </a:p>
          <a:p>
            <a:pPr algn="ctr"/>
            <a:r>
              <a:rPr lang="es-CO" b="0" i="0" dirty="0">
                <a:solidFill>
                  <a:schemeClr val="accent1"/>
                </a:solidFill>
              </a:rPr>
              <a:t> </a:t>
            </a:r>
            <a:endParaRPr lang="es-CO" dirty="0"/>
          </a:p>
          <a:p>
            <a:pPr algn="ctr"/>
            <a:endParaRPr lang="es-CO" dirty="0"/>
          </a:p>
          <a:p>
            <a:pPr algn="ctr"/>
            <a:endParaRPr lang="es-CO" dirty="0"/>
          </a:p>
          <a:p>
            <a:pPr algn="ctr"/>
            <a:endParaRPr lang="es-CO" dirty="0"/>
          </a:p>
        </p:txBody>
      </p:sp>
      <p:pic>
        <p:nvPicPr>
          <p:cNvPr id="13314" name="Picture 2" descr="Bandera del Estado de la Ciudad del Vaticano">
            <a:hlinkClick r:id="rId3" action="ppaction://hlinksldjump"/>
            <a:extLst>
              <a:ext uri="{FF2B5EF4-FFF2-40B4-BE49-F238E27FC236}">
                <a16:creationId xmlns:a16="http://schemas.microsoft.com/office/drawing/2014/main" id="{16CEF226-9817-21B3-0897-4500A73F7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398" y="3854214"/>
            <a:ext cx="1261698" cy="728066"/>
          </a:xfrm>
          <a:prstGeom prst="rect">
            <a:avLst/>
          </a:prstGeom>
          <a:noFill/>
          <a:extLst>
            <a:ext uri="{909E8E84-426E-40DD-AFC4-6F175D3DCCD1}">
              <a14:hiddenFill xmlns:a14="http://schemas.microsoft.com/office/drawing/2010/main">
                <a:solidFill>
                  <a:srgbClr val="FFFFFF"/>
                </a:solidFill>
              </a14:hiddenFill>
            </a:ext>
          </a:extLst>
        </p:spPr>
      </p:pic>
      <p:sp>
        <p:nvSpPr>
          <p:cNvPr id="13" name="Cara sonriente 12">
            <a:extLst>
              <a:ext uri="{FF2B5EF4-FFF2-40B4-BE49-F238E27FC236}">
                <a16:creationId xmlns:a16="http://schemas.microsoft.com/office/drawing/2014/main" id="{6CDEF07C-C833-CE98-7DE7-4F3E326F341D}"/>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6" name="CuadroTexto 15">
            <a:extLst>
              <a:ext uri="{FF2B5EF4-FFF2-40B4-BE49-F238E27FC236}">
                <a16:creationId xmlns:a16="http://schemas.microsoft.com/office/drawing/2014/main" id="{D1EEA4D8-C323-6845-D536-B1FED21CFF0F}"/>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17" name="Cara sonriente 16">
            <a:extLst>
              <a:ext uri="{FF2B5EF4-FFF2-40B4-BE49-F238E27FC236}">
                <a16:creationId xmlns:a16="http://schemas.microsoft.com/office/drawing/2014/main" id="{5FC2C6DC-D746-F89D-2C96-BF1271CE3516}"/>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34E1AD78-11E5-91B6-1687-329DF2097BD0}"/>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19" name="Cara sonriente 18">
            <a:extLst>
              <a:ext uri="{FF2B5EF4-FFF2-40B4-BE49-F238E27FC236}">
                <a16:creationId xmlns:a16="http://schemas.microsoft.com/office/drawing/2014/main" id="{CCA20ED4-C869-72AC-D430-13A0EB6CDF9F}"/>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0" name="CuadroTexto 19">
            <a:extLst>
              <a:ext uri="{FF2B5EF4-FFF2-40B4-BE49-F238E27FC236}">
                <a16:creationId xmlns:a16="http://schemas.microsoft.com/office/drawing/2014/main" id="{3C1F9F68-80A3-8AB8-5902-EE5A3DC97F05}"/>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1" name="Cara sonriente 20">
            <a:extLst>
              <a:ext uri="{FF2B5EF4-FFF2-40B4-BE49-F238E27FC236}">
                <a16:creationId xmlns:a16="http://schemas.microsoft.com/office/drawing/2014/main" id="{AFEE683D-7AE1-8C87-353F-96F663776FCE}"/>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5CFFCCD9-B002-4B86-D4AA-329969024AA6}"/>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3" name="Rectángulo: biselado 22">
            <a:extLst>
              <a:ext uri="{FF2B5EF4-FFF2-40B4-BE49-F238E27FC236}">
                <a16:creationId xmlns:a16="http://schemas.microsoft.com/office/drawing/2014/main" id="{148F01ED-B5B1-E506-331F-EE7A8EE0B41F}"/>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4" name="Rectángulo: biselado 23">
            <a:extLst>
              <a:ext uri="{FF2B5EF4-FFF2-40B4-BE49-F238E27FC236}">
                <a16:creationId xmlns:a16="http://schemas.microsoft.com/office/drawing/2014/main" id="{7783063B-B26C-7189-9313-5841454A4E28}"/>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5" name="Rectángulo: biselado 24">
            <a:extLst>
              <a:ext uri="{FF2B5EF4-FFF2-40B4-BE49-F238E27FC236}">
                <a16:creationId xmlns:a16="http://schemas.microsoft.com/office/drawing/2014/main" id="{FA17D803-936B-3E2F-B43B-A5859D3F1E0A}"/>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3382226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BFD3B56E-F284-C007-38A1-0AAF3AD62C28}"/>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extLst>
              <a:ext uri="{FF2B5EF4-FFF2-40B4-BE49-F238E27FC236}">
                <a16:creationId xmlns:a16="http://schemas.microsoft.com/office/drawing/2014/main" id="{25728996-5010-A079-9677-55C78D40830C}"/>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Elipse 7">
            <a:extLst>
              <a:ext uri="{FF2B5EF4-FFF2-40B4-BE49-F238E27FC236}">
                <a16:creationId xmlns:a16="http://schemas.microsoft.com/office/drawing/2014/main" id="{FC719FD5-96C9-90CB-B69F-69E3C6E25BA0}"/>
              </a:ext>
            </a:extLst>
          </p:cNvPr>
          <p:cNvSpPr/>
          <p:nvPr/>
        </p:nvSpPr>
        <p:spPr>
          <a:xfrm>
            <a:off x="6104946" y="442639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9" name="Rectángulo: esquinas redondeadas 8">
            <a:extLst>
              <a:ext uri="{FF2B5EF4-FFF2-40B4-BE49-F238E27FC236}">
                <a16:creationId xmlns:a16="http://schemas.microsoft.com/office/drawing/2014/main" id="{645B086A-AAFC-330B-C6F5-B3BC1F8D2289}"/>
              </a:ext>
            </a:extLst>
          </p:cNvPr>
          <p:cNvSpPr/>
          <p:nvPr/>
        </p:nvSpPr>
        <p:spPr>
          <a:xfrm>
            <a:off x="5774676" y="1583266"/>
            <a:ext cx="4105143" cy="3360874"/>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b="1" i="0" dirty="0">
                <a:effectLst/>
                <a:latin typeface="Söhne"/>
              </a:rPr>
              <a:t>Which South American country is known for its tango music and dance, has Buenos Aires as its capital, and is famous for its beef production and stunning landscapes, including the Andes Mountains and Patagonia?</a:t>
            </a:r>
            <a:endParaRPr lang="es-CO" b="1" dirty="0"/>
          </a:p>
          <a:p>
            <a:pPr algn="ctr"/>
            <a:r>
              <a:rPr lang="es-CO" b="1" dirty="0"/>
              <a:t>(R:/ Argentina)</a:t>
            </a:r>
          </a:p>
          <a:p>
            <a:pPr algn="ctr"/>
            <a:endParaRPr lang="es-CO" b="1" dirty="0"/>
          </a:p>
          <a:p>
            <a:pPr algn="ctr"/>
            <a:endParaRPr lang="es-CO" b="1" dirty="0"/>
          </a:p>
          <a:p>
            <a:pPr algn="ctr"/>
            <a:r>
              <a:rPr lang="es-CO" b="0" i="0" dirty="0">
                <a:solidFill>
                  <a:schemeClr val="accent1"/>
                </a:solidFill>
              </a:rPr>
              <a:t> </a:t>
            </a:r>
            <a:endParaRPr lang="es-CO" dirty="0"/>
          </a:p>
          <a:p>
            <a:pPr algn="ctr"/>
            <a:endParaRPr lang="es-CO" dirty="0"/>
          </a:p>
          <a:p>
            <a:pPr algn="ctr"/>
            <a:endParaRPr lang="es-CO" dirty="0"/>
          </a:p>
          <a:p>
            <a:pPr algn="ctr"/>
            <a:endParaRPr lang="es-CO" dirty="0"/>
          </a:p>
        </p:txBody>
      </p:sp>
      <p:pic>
        <p:nvPicPr>
          <p:cNvPr id="15362" name="Picture 2" descr="Bandera de la Argentina">
            <a:hlinkClick r:id="rId3" action="ppaction://hlinksldjump"/>
            <a:extLst>
              <a:ext uri="{FF2B5EF4-FFF2-40B4-BE49-F238E27FC236}">
                <a16:creationId xmlns:a16="http://schemas.microsoft.com/office/drawing/2014/main" id="{365EB31E-0E7E-1C27-8CD1-6281DCE6F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6930" y="3939310"/>
            <a:ext cx="1232126" cy="770079"/>
          </a:xfrm>
          <a:prstGeom prst="rect">
            <a:avLst/>
          </a:prstGeom>
          <a:noFill/>
          <a:extLst>
            <a:ext uri="{909E8E84-426E-40DD-AFC4-6F175D3DCCD1}">
              <a14:hiddenFill xmlns:a14="http://schemas.microsoft.com/office/drawing/2010/main">
                <a:solidFill>
                  <a:srgbClr val="FFFFFF"/>
                </a:solidFill>
              </a14:hiddenFill>
            </a:ext>
          </a:extLst>
        </p:spPr>
      </p:pic>
      <p:sp>
        <p:nvSpPr>
          <p:cNvPr id="16" name="Cara sonriente 15">
            <a:extLst>
              <a:ext uri="{FF2B5EF4-FFF2-40B4-BE49-F238E27FC236}">
                <a16:creationId xmlns:a16="http://schemas.microsoft.com/office/drawing/2014/main" id="{57BA882D-76A1-AB18-6057-8133CB041273}"/>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7" name="CuadroTexto 16">
            <a:extLst>
              <a:ext uri="{FF2B5EF4-FFF2-40B4-BE49-F238E27FC236}">
                <a16:creationId xmlns:a16="http://schemas.microsoft.com/office/drawing/2014/main" id="{CE1D04B5-5673-A5CF-8EA0-7490C68CFDBE}"/>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18" name="Cara sonriente 17">
            <a:extLst>
              <a:ext uri="{FF2B5EF4-FFF2-40B4-BE49-F238E27FC236}">
                <a16:creationId xmlns:a16="http://schemas.microsoft.com/office/drawing/2014/main" id="{39100A3C-937F-A55D-10A7-65F4443BA3CA}"/>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id="{0F427F29-0B21-EE99-240C-AB4645529274}"/>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0" name="Cara sonriente 19">
            <a:extLst>
              <a:ext uri="{FF2B5EF4-FFF2-40B4-BE49-F238E27FC236}">
                <a16:creationId xmlns:a16="http://schemas.microsoft.com/office/drawing/2014/main" id="{99D0B2E9-4483-D86D-723C-8E2B4B56131F}"/>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07E1278D-3798-A042-95C6-C601E4242308}"/>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2" name="Cara sonriente 21">
            <a:extLst>
              <a:ext uri="{FF2B5EF4-FFF2-40B4-BE49-F238E27FC236}">
                <a16:creationId xmlns:a16="http://schemas.microsoft.com/office/drawing/2014/main" id="{17259495-149B-270B-B036-C0B49E9DAC58}"/>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83FE44AC-28C4-EA33-E9F4-9A2AEE6D5FAC}"/>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7" name="Rectángulo: biselado 26">
            <a:extLst>
              <a:ext uri="{FF2B5EF4-FFF2-40B4-BE49-F238E27FC236}">
                <a16:creationId xmlns:a16="http://schemas.microsoft.com/office/drawing/2014/main" id="{90325E29-53E5-2EF0-16A8-8A04F21EC034}"/>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8" name="Rectángulo: biselado 27">
            <a:extLst>
              <a:ext uri="{FF2B5EF4-FFF2-40B4-BE49-F238E27FC236}">
                <a16:creationId xmlns:a16="http://schemas.microsoft.com/office/drawing/2014/main" id="{43BBA3A9-8E78-C0E3-F422-365748657C35}"/>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9" name="Rectángulo: biselado 28">
            <a:extLst>
              <a:ext uri="{FF2B5EF4-FFF2-40B4-BE49-F238E27FC236}">
                <a16:creationId xmlns:a16="http://schemas.microsoft.com/office/drawing/2014/main" id="{C7BDBEED-EACE-D9E8-1DAC-94DCAC4BBC5C}"/>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4037791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1026" name="Picture 2" descr="mainImg">
            <a:extLst>
              <a:ext uri="{FF2B5EF4-FFF2-40B4-BE49-F238E27FC236}">
                <a16:creationId xmlns:a16="http://schemas.microsoft.com/office/drawing/2014/main" id="{264920C6-A59A-677C-77EC-CC2B21CD19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29"/>
          <a:stretch/>
        </p:blipFill>
        <p:spPr bwMode="auto">
          <a:xfrm>
            <a:off x="2786565" y="502918"/>
            <a:ext cx="7909788" cy="544507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BFD3B56E-F284-C007-38A1-0AAF3AD62C28}"/>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extLst>
              <a:ext uri="{FF2B5EF4-FFF2-40B4-BE49-F238E27FC236}">
                <a16:creationId xmlns:a16="http://schemas.microsoft.com/office/drawing/2014/main" id="{25728996-5010-A079-9677-55C78D40830C}"/>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FCC81AF6-BDAE-6216-F76F-8E8C9BC1C74B}"/>
              </a:ext>
            </a:extLst>
          </p:cNvPr>
          <p:cNvSpPr/>
          <p:nvPr/>
        </p:nvSpPr>
        <p:spPr>
          <a:xfrm>
            <a:off x="7686073" y="460111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8" name="Rectángulo: esquinas redondeadas 17">
            <a:extLst>
              <a:ext uri="{FF2B5EF4-FFF2-40B4-BE49-F238E27FC236}">
                <a16:creationId xmlns:a16="http://schemas.microsoft.com/office/drawing/2014/main" id="{D7AF4318-0E12-2290-CC61-A5DFDD30B9AE}"/>
              </a:ext>
            </a:extLst>
          </p:cNvPr>
          <p:cNvSpPr/>
          <p:nvPr/>
        </p:nvSpPr>
        <p:spPr>
          <a:xfrm>
            <a:off x="5774676" y="1583266"/>
            <a:ext cx="4105143" cy="2889278"/>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b="1" i="0" dirty="0">
                <a:effectLst/>
                <a:latin typeface="Söhne"/>
              </a:rPr>
              <a:t>Which North African country is known for its rich cultural heritage, diverse geography including the Sahara Desert and the Atlas Mountains, and its vibrant imperial city of Marrakech?</a:t>
            </a:r>
            <a:endParaRPr lang="es-CO" b="1" dirty="0"/>
          </a:p>
          <a:p>
            <a:pPr algn="ctr"/>
            <a:r>
              <a:rPr lang="es-CO" b="1" dirty="0"/>
              <a:t>(R:/ </a:t>
            </a:r>
            <a:r>
              <a:rPr lang="es-CO" b="1" dirty="0" err="1"/>
              <a:t>Maruecos</a:t>
            </a:r>
            <a:r>
              <a:rPr lang="es-CO" b="1" dirty="0"/>
              <a:t>)</a:t>
            </a:r>
          </a:p>
          <a:p>
            <a:pPr algn="ctr"/>
            <a:endParaRPr lang="es-CO" b="1" dirty="0"/>
          </a:p>
          <a:p>
            <a:pPr algn="ctr"/>
            <a:endParaRPr lang="es-CO" b="1" dirty="0"/>
          </a:p>
          <a:p>
            <a:pPr algn="ctr"/>
            <a:r>
              <a:rPr lang="es-CO" b="0" i="0" dirty="0">
                <a:solidFill>
                  <a:schemeClr val="accent1"/>
                </a:solidFill>
              </a:rPr>
              <a:t> </a:t>
            </a:r>
            <a:endParaRPr lang="es-CO" dirty="0"/>
          </a:p>
          <a:p>
            <a:pPr algn="ctr"/>
            <a:endParaRPr lang="es-CO" dirty="0"/>
          </a:p>
          <a:p>
            <a:pPr algn="ctr"/>
            <a:endParaRPr lang="es-CO" dirty="0"/>
          </a:p>
          <a:p>
            <a:pPr algn="ctr"/>
            <a:endParaRPr lang="es-CO" dirty="0"/>
          </a:p>
        </p:txBody>
      </p:sp>
      <p:pic>
        <p:nvPicPr>
          <p:cNvPr id="10242" name="Picture 2" descr="Bandera de Marruecos">
            <a:hlinkClick r:id="rId3" action="ppaction://hlinksldjump"/>
            <a:extLst>
              <a:ext uri="{FF2B5EF4-FFF2-40B4-BE49-F238E27FC236}">
                <a16:creationId xmlns:a16="http://schemas.microsoft.com/office/drawing/2014/main" id="{FFED529E-4164-8C22-AF65-B7E0BDAD2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332" y="3444949"/>
            <a:ext cx="1138482" cy="757091"/>
          </a:xfrm>
          <a:prstGeom prst="rect">
            <a:avLst/>
          </a:prstGeom>
          <a:noFill/>
          <a:extLst>
            <a:ext uri="{909E8E84-426E-40DD-AFC4-6F175D3DCCD1}">
              <a14:hiddenFill xmlns:a14="http://schemas.microsoft.com/office/drawing/2010/main">
                <a:solidFill>
                  <a:srgbClr val="FFFFFF"/>
                </a:solidFill>
              </a14:hiddenFill>
            </a:ext>
          </a:extLst>
        </p:spPr>
      </p:pic>
      <p:sp>
        <p:nvSpPr>
          <p:cNvPr id="19" name="Cara sonriente 18">
            <a:extLst>
              <a:ext uri="{FF2B5EF4-FFF2-40B4-BE49-F238E27FC236}">
                <a16:creationId xmlns:a16="http://schemas.microsoft.com/office/drawing/2014/main" id="{46A0C3CC-0DB6-567B-8221-48A34D82A7CC}"/>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0" name="CuadroTexto 19">
            <a:extLst>
              <a:ext uri="{FF2B5EF4-FFF2-40B4-BE49-F238E27FC236}">
                <a16:creationId xmlns:a16="http://schemas.microsoft.com/office/drawing/2014/main" id="{3AC2C07D-9216-0061-6DBF-0894215D04E8}"/>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1" name="Cara sonriente 20">
            <a:extLst>
              <a:ext uri="{FF2B5EF4-FFF2-40B4-BE49-F238E27FC236}">
                <a16:creationId xmlns:a16="http://schemas.microsoft.com/office/drawing/2014/main" id="{0C135536-CBC6-B0BB-A899-9D0951A78B17}"/>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CE7A71C5-9561-BAD9-7B81-878FABDCFA8C}"/>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3" name="Cara sonriente 22">
            <a:extLst>
              <a:ext uri="{FF2B5EF4-FFF2-40B4-BE49-F238E27FC236}">
                <a16:creationId xmlns:a16="http://schemas.microsoft.com/office/drawing/2014/main" id="{7F21BCCB-F354-67BA-533D-F859E791940D}"/>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44A1BFEC-9627-B78A-84C8-6C9D8969A2B6}"/>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5" name="Cara sonriente 24">
            <a:extLst>
              <a:ext uri="{FF2B5EF4-FFF2-40B4-BE49-F238E27FC236}">
                <a16:creationId xmlns:a16="http://schemas.microsoft.com/office/drawing/2014/main" id="{F4C146BD-A5CA-1B11-9249-01D83543F609}"/>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69B6C52A-953C-2E16-E7D9-2A69C4CFBD02}"/>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7" name="Rectángulo: biselado 26">
            <a:extLst>
              <a:ext uri="{FF2B5EF4-FFF2-40B4-BE49-F238E27FC236}">
                <a16:creationId xmlns:a16="http://schemas.microsoft.com/office/drawing/2014/main" id="{1DF8BDB3-5435-BE9F-A7AE-4BA614944771}"/>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8" name="Rectángulo: biselado 27">
            <a:extLst>
              <a:ext uri="{FF2B5EF4-FFF2-40B4-BE49-F238E27FC236}">
                <a16:creationId xmlns:a16="http://schemas.microsoft.com/office/drawing/2014/main" id="{062CCF46-ABA7-099F-4B0E-B2B4F7A0B2C9}"/>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9" name="Rectángulo: biselado 28">
            <a:extLst>
              <a:ext uri="{FF2B5EF4-FFF2-40B4-BE49-F238E27FC236}">
                <a16:creationId xmlns:a16="http://schemas.microsoft.com/office/drawing/2014/main" id="{91A4150D-29CB-09A9-A80F-BB4C289BA497}"/>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1456294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8194" name="Picture 2">
            <a:extLst>
              <a:ext uri="{FF2B5EF4-FFF2-40B4-BE49-F238E27FC236}">
                <a16:creationId xmlns:a16="http://schemas.microsoft.com/office/drawing/2014/main" id="{FFCFFAE0-0B86-A77B-7866-8DA2801B2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738" y="663511"/>
            <a:ext cx="7887593" cy="525839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ECA39826-26CA-324F-818E-801D293F5E92}"/>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extLst>
              <a:ext uri="{FF2B5EF4-FFF2-40B4-BE49-F238E27FC236}">
                <a16:creationId xmlns:a16="http://schemas.microsoft.com/office/drawing/2014/main" id="{0733AF2A-73FC-9175-D34B-B7F11F23824F}"/>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A747DF41-8DC3-CCDF-F8C6-11627D37E784}"/>
              </a:ext>
            </a:extLst>
          </p:cNvPr>
          <p:cNvSpPr/>
          <p:nvPr/>
        </p:nvSpPr>
        <p:spPr>
          <a:xfrm>
            <a:off x="6295446" y="1396787"/>
            <a:ext cx="4105143" cy="3737812"/>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b="0" i="0" dirty="0">
                <a:solidFill>
                  <a:schemeClr val="tx1"/>
                </a:solidFill>
                <a:effectLst/>
                <a:latin typeface="Söhne"/>
              </a:rPr>
              <a:t>third component of top secret code</a:t>
            </a:r>
            <a:endParaRPr lang="es-CO" b="1" dirty="0"/>
          </a:p>
          <a:p>
            <a:pPr algn="ctr"/>
            <a:r>
              <a:rPr lang="es-CO" b="0" i="0" dirty="0">
                <a:solidFill>
                  <a:schemeClr val="accent1"/>
                </a:solidFill>
              </a:rPr>
              <a:t> </a:t>
            </a:r>
            <a:endParaRPr lang="es-CO" dirty="0"/>
          </a:p>
          <a:p>
            <a:pPr algn="ctr"/>
            <a:endParaRPr lang="es-CO" dirty="0"/>
          </a:p>
          <a:p>
            <a:pPr algn="ctr"/>
            <a:endParaRPr lang="es-CO" dirty="0"/>
          </a:p>
          <a:p>
            <a:pPr algn="ctr"/>
            <a:endParaRPr lang="es-CO" dirty="0"/>
          </a:p>
        </p:txBody>
      </p:sp>
      <p:sp>
        <p:nvSpPr>
          <p:cNvPr id="9" name="Rectángulo 8">
            <a:extLst>
              <a:ext uri="{FF2B5EF4-FFF2-40B4-BE49-F238E27FC236}">
                <a16:creationId xmlns:a16="http://schemas.microsoft.com/office/drawing/2014/main" id="{CC5C49BB-BCF0-F144-B733-C73108B17231}"/>
              </a:ext>
            </a:extLst>
          </p:cNvPr>
          <p:cNvSpPr/>
          <p:nvPr/>
        </p:nvSpPr>
        <p:spPr>
          <a:xfrm>
            <a:off x="6431238" y="3769026"/>
            <a:ext cx="3496734"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6" name="CuadroTexto 15">
            <a:extLst>
              <a:ext uri="{FF2B5EF4-FFF2-40B4-BE49-F238E27FC236}">
                <a16:creationId xmlns:a16="http://schemas.microsoft.com/office/drawing/2014/main" id="{2E55DCF8-1E35-54F7-82ED-E9188112FF01}"/>
              </a:ext>
            </a:extLst>
          </p:cNvPr>
          <p:cNvSpPr txBox="1"/>
          <p:nvPr/>
        </p:nvSpPr>
        <p:spPr>
          <a:xfrm>
            <a:off x="9081304" y="3916756"/>
            <a:ext cx="1320799"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3" action="ppaction://hlinksldjump"/>
              </a:rPr>
              <a:t>✅</a:t>
            </a:r>
            <a:r>
              <a:rPr lang="es-CO" b="0" i="0" dirty="0">
                <a:solidFill>
                  <a:srgbClr val="666666"/>
                </a:solidFill>
                <a:effectLst/>
                <a:latin typeface="Roboto" panose="02000000000000000000" pitchFamily="2" charset="0"/>
              </a:rPr>
              <a:t> ❌</a:t>
            </a:r>
            <a:endParaRPr lang="es-CO" dirty="0"/>
          </a:p>
        </p:txBody>
      </p:sp>
      <p:pic>
        <p:nvPicPr>
          <p:cNvPr id="18" name="Imagen 17">
            <a:extLst>
              <a:ext uri="{FF2B5EF4-FFF2-40B4-BE49-F238E27FC236}">
                <a16:creationId xmlns:a16="http://schemas.microsoft.com/office/drawing/2014/main" id="{D4C075DE-1EF0-8140-5976-4C44125EFEBB}"/>
              </a:ext>
            </a:extLst>
          </p:cNvPr>
          <p:cNvPicPr>
            <a:picLocks noChangeAspect="1"/>
          </p:cNvPicPr>
          <p:nvPr/>
        </p:nvPicPr>
        <p:blipFill>
          <a:blip r:embed="rId4"/>
          <a:stretch>
            <a:fillRect/>
          </a:stretch>
        </p:blipFill>
        <p:spPr>
          <a:xfrm>
            <a:off x="7093509" y="2194761"/>
            <a:ext cx="2314940" cy="1377941"/>
          </a:xfrm>
          <a:prstGeom prst="rect">
            <a:avLst/>
          </a:prstGeom>
        </p:spPr>
      </p:pic>
      <p:sp>
        <p:nvSpPr>
          <p:cNvPr id="19" name="Elipse 18">
            <a:extLst>
              <a:ext uri="{FF2B5EF4-FFF2-40B4-BE49-F238E27FC236}">
                <a16:creationId xmlns:a16="http://schemas.microsoft.com/office/drawing/2014/main" id="{B5A86063-91B7-F3B7-266F-F852DEDFD06E}"/>
              </a:ext>
            </a:extLst>
          </p:cNvPr>
          <p:cNvSpPr/>
          <p:nvPr/>
        </p:nvSpPr>
        <p:spPr>
          <a:xfrm>
            <a:off x="5403080" y="3090973"/>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3" name="Cara sonriente 12">
            <a:extLst>
              <a:ext uri="{FF2B5EF4-FFF2-40B4-BE49-F238E27FC236}">
                <a16:creationId xmlns:a16="http://schemas.microsoft.com/office/drawing/2014/main" id="{EB535CFA-7588-86F1-39FC-89ABB4849BAA}"/>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7" name="CuadroTexto 16">
            <a:extLst>
              <a:ext uri="{FF2B5EF4-FFF2-40B4-BE49-F238E27FC236}">
                <a16:creationId xmlns:a16="http://schemas.microsoft.com/office/drawing/2014/main" id="{626CCA02-32AD-2FEF-3397-002A444F8D3A}"/>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0" name="Cara sonriente 19">
            <a:extLst>
              <a:ext uri="{FF2B5EF4-FFF2-40B4-BE49-F238E27FC236}">
                <a16:creationId xmlns:a16="http://schemas.microsoft.com/office/drawing/2014/main" id="{16C5BC7D-42E8-48D1-2459-BEF2CE12E70C}"/>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1" name="CuadroTexto 20">
            <a:extLst>
              <a:ext uri="{FF2B5EF4-FFF2-40B4-BE49-F238E27FC236}">
                <a16:creationId xmlns:a16="http://schemas.microsoft.com/office/drawing/2014/main" id="{C013AE8A-58B6-C427-F80C-4AC3121D0539}"/>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2" name="Cara sonriente 21">
            <a:extLst>
              <a:ext uri="{FF2B5EF4-FFF2-40B4-BE49-F238E27FC236}">
                <a16:creationId xmlns:a16="http://schemas.microsoft.com/office/drawing/2014/main" id="{021032C4-B053-D8D4-873D-396DC4D6B76F}"/>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3" name="CuadroTexto 22">
            <a:extLst>
              <a:ext uri="{FF2B5EF4-FFF2-40B4-BE49-F238E27FC236}">
                <a16:creationId xmlns:a16="http://schemas.microsoft.com/office/drawing/2014/main" id="{383354FE-145C-D1EC-C668-B1690152EADE}"/>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4" name="Cara sonriente 23">
            <a:extLst>
              <a:ext uri="{FF2B5EF4-FFF2-40B4-BE49-F238E27FC236}">
                <a16:creationId xmlns:a16="http://schemas.microsoft.com/office/drawing/2014/main" id="{EF7EFC34-5130-7D13-D0C4-8E3AC402CC59}"/>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E9C4C7E9-C8AC-3E14-D265-50F4A11DF9B5}"/>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26" name="Rectángulo: biselado 25">
            <a:extLst>
              <a:ext uri="{FF2B5EF4-FFF2-40B4-BE49-F238E27FC236}">
                <a16:creationId xmlns:a16="http://schemas.microsoft.com/office/drawing/2014/main" id="{915EB919-B0BB-A95C-8008-3065F1956446}"/>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27" name="Rectángulo: biselado 26">
            <a:extLst>
              <a:ext uri="{FF2B5EF4-FFF2-40B4-BE49-F238E27FC236}">
                <a16:creationId xmlns:a16="http://schemas.microsoft.com/office/drawing/2014/main" id="{0405D9C8-EBE4-63DF-6769-2A8E03F54945}"/>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8" name="Rectángulo: biselado 27">
            <a:extLst>
              <a:ext uri="{FF2B5EF4-FFF2-40B4-BE49-F238E27FC236}">
                <a16:creationId xmlns:a16="http://schemas.microsoft.com/office/drawing/2014/main" id="{3A387BAF-4B48-9BA6-4AB7-6F123201B5D8}"/>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3687440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8A84E4-C617-9326-4815-D2C02C0E8BE8}"/>
              </a:ext>
            </a:extLst>
          </p:cNvPr>
          <p:cNvSpPr txBox="1"/>
          <p:nvPr/>
        </p:nvSpPr>
        <p:spPr>
          <a:xfrm>
            <a:off x="829340" y="610782"/>
            <a:ext cx="10902508" cy="4927054"/>
          </a:xfrm>
          <a:prstGeom prst="rect">
            <a:avLst/>
          </a:prstGeom>
          <a:noFill/>
        </p:spPr>
        <p:txBody>
          <a:bodyPr wrap="square" rtlCol="0">
            <a:spAutoFit/>
          </a:bodyPr>
          <a:lstStyle/>
          <a:p>
            <a:r>
              <a:rPr lang="es-CO" dirty="0"/>
              <a:t>Historia Español :</a:t>
            </a:r>
          </a:p>
          <a:p>
            <a:pPr marL="899160" indent="-899160">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Título de la Aventura: "La Última Travesía de la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Capitan</a:t>
            </a:r>
            <a:r>
              <a:rPr lang="es-CO" sz="1800" dirty="0">
                <a:effectLst/>
                <a:latin typeface="Calibri" panose="020F0502020204030204" pitchFamily="34" charset="0"/>
                <a:ea typeface="Calibri" panose="020F0502020204030204" pitchFamily="34" charset="0"/>
                <a:cs typeface="Times New Roman" panose="02020603050405020304" pitchFamily="18" charset="0"/>
              </a:rPr>
              <a:t> Uno"</a:t>
            </a:r>
          </a:p>
          <a:p>
            <a:pPr>
              <a:lnSpc>
                <a:spcPct val="107000"/>
              </a:lnSpc>
              <a:spcAft>
                <a:spcPts val="800"/>
              </a:spcAft>
            </a:pP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Capítulo 2: El Misterio se Profundiza</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En la Sala de Mando, la tripulación se enfrentó a nuevos desafíos. Un mensaje en Código Morse destellaba en las pantallas. El Capitán uno, con su experiencia en comunicaciones, decodificó el mensaje que decía: "Unidos venceremos".</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También encontraron imágenes enigmáticas, que parecían desordenadas e inconexas. El Capitán sabía que estas imágenes eran pistas cruciales para resolver el enigma que se les avecinaba.</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Junto a estas pistas, había un sudoku intrincado que, cuando resolvieron, reveló una combinación que abriría el camino hacia el último escenario.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Las respuestas correctas a cuatro preguntas les llevaron a descubrir cuatro ciudades. Sabían que estos nombres y los colores de sus banderas tendrían un papel importante en la etapa final de su travesía.</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 </a:t>
            </a:r>
            <a:endParaRPr lang="es-CO" dirty="0"/>
          </a:p>
        </p:txBody>
      </p:sp>
    </p:spTree>
    <p:extLst>
      <p:ext uri="{BB962C8B-B14F-4D97-AF65-F5344CB8AC3E}">
        <p14:creationId xmlns:p14="http://schemas.microsoft.com/office/powerpoint/2010/main" val="2388584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8194" name="Picture 2">
            <a:extLst>
              <a:ext uri="{FF2B5EF4-FFF2-40B4-BE49-F238E27FC236}">
                <a16:creationId xmlns:a16="http://schemas.microsoft.com/office/drawing/2014/main" id="{FFCFFAE0-0B86-A77B-7866-8DA2801B2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738" y="663511"/>
            <a:ext cx="7887593" cy="525839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ECA39826-26CA-324F-818E-801D293F5E92}"/>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extLst>
              <a:ext uri="{FF2B5EF4-FFF2-40B4-BE49-F238E27FC236}">
                <a16:creationId xmlns:a16="http://schemas.microsoft.com/office/drawing/2014/main" id="{0733AF2A-73FC-9175-D34B-B7F11F23824F}"/>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A747DF41-8DC3-CCDF-F8C6-11627D37E784}"/>
              </a:ext>
            </a:extLst>
          </p:cNvPr>
          <p:cNvSpPr/>
          <p:nvPr/>
        </p:nvSpPr>
        <p:spPr>
          <a:xfrm>
            <a:off x="6407923" y="1396787"/>
            <a:ext cx="3862126" cy="3737812"/>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s-CO" b="1" dirty="0" err="1"/>
              <a:t>enter</a:t>
            </a:r>
            <a:r>
              <a:rPr lang="es-CO" b="1" dirty="0"/>
              <a:t> the </a:t>
            </a:r>
            <a:r>
              <a:rPr lang="es-CO" b="1" dirty="0" err="1"/>
              <a:t>code</a:t>
            </a:r>
            <a:endParaRPr lang="es-CO" b="1" dirty="0"/>
          </a:p>
          <a:p>
            <a:pPr algn="ctr"/>
            <a:r>
              <a:rPr lang="es-CO" b="0" i="0" dirty="0">
                <a:solidFill>
                  <a:schemeClr val="accent1"/>
                </a:solidFill>
              </a:rPr>
              <a:t> </a:t>
            </a:r>
            <a:endParaRPr lang="es-CO" dirty="0"/>
          </a:p>
          <a:p>
            <a:pPr algn="ctr"/>
            <a:endParaRPr lang="es-CO" dirty="0"/>
          </a:p>
          <a:p>
            <a:pPr algn="ctr"/>
            <a:endParaRPr lang="es-CO" dirty="0"/>
          </a:p>
          <a:p>
            <a:pPr algn="ctr"/>
            <a:endParaRPr lang="es-CO" dirty="0"/>
          </a:p>
        </p:txBody>
      </p:sp>
      <p:sp>
        <p:nvSpPr>
          <p:cNvPr id="9" name="Rectángulo 8">
            <a:extLst>
              <a:ext uri="{FF2B5EF4-FFF2-40B4-BE49-F238E27FC236}">
                <a16:creationId xmlns:a16="http://schemas.microsoft.com/office/drawing/2014/main" id="{CC5C49BB-BCF0-F144-B733-C73108B17231}"/>
              </a:ext>
            </a:extLst>
          </p:cNvPr>
          <p:cNvSpPr/>
          <p:nvPr/>
        </p:nvSpPr>
        <p:spPr>
          <a:xfrm>
            <a:off x="7054850" y="3769026"/>
            <a:ext cx="2873122"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16" name="CuadroTexto 15">
            <a:extLst>
              <a:ext uri="{FF2B5EF4-FFF2-40B4-BE49-F238E27FC236}">
                <a16:creationId xmlns:a16="http://schemas.microsoft.com/office/drawing/2014/main" id="{2E55DCF8-1E35-54F7-82ED-E9188112FF01}"/>
              </a:ext>
            </a:extLst>
          </p:cNvPr>
          <p:cNvSpPr txBox="1"/>
          <p:nvPr/>
        </p:nvSpPr>
        <p:spPr>
          <a:xfrm>
            <a:off x="9081304" y="3916756"/>
            <a:ext cx="1320799"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3" action="ppaction://hlinksldjump"/>
              </a:rPr>
              <a:t>✅</a:t>
            </a:r>
            <a:r>
              <a:rPr lang="es-CO" b="0" i="0" dirty="0">
                <a:solidFill>
                  <a:srgbClr val="666666"/>
                </a:solidFill>
                <a:effectLst/>
                <a:latin typeface="Roboto" panose="02000000000000000000" pitchFamily="2" charset="0"/>
              </a:rPr>
              <a:t> ❌</a:t>
            </a:r>
            <a:endParaRPr lang="es-CO" dirty="0"/>
          </a:p>
        </p:txBody>
      </p:sp>
      <p:sp>
        <p:nvSpPr>
          <p:cNvPr id="19" name="Elipse 18">
            <a:extLst>
              <a:ext uri="{FF2B5EF4-FFF2-40B4-BE49-F238E27FC236}">
                <a16:creationId xmlns:a16="http://schemas.microsoft.com/office/drawing/2014/main" id="{B5A86063-91B7-F3B7-266F-F852DEDFD06E}"/>
              </a:ext>
            </a:extLst>
          </p:cNvPr>
          <p:cNvSpPr/>
          <p:nvPr/>
        </p:nvSpPr>
        <p:spPr>
          <a:xfrm>
            <a:off x="3343504" y="4149629"/>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20" name="Rectángulo: biselado 19">
            <a:extLst>
              <a:ext uri="{FF2B5EF4-FFF2-40B4-BE49-F238E27FC236}">
                <a16:creationId xmlns:a16="http://schemas.microsoft.com/office/drawing/2014/main" id="{C57C87A1-7258-1314-1FF7-21A54B058E44}"/>
              </a:ext>
            </a:extLst>
          </p:cNvPr>
          <p:cNvSpPr/>
          <p:nvPr/>
        </p:nvSpPr>
        <p:spPr>
          <a:xfrm>
            <a:off x="7506270" y="2135265"/>
            <a:ext cx="413699" cy="313174"/>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biselado 20">
            <a:extLst>
              <a:ext uri="{FF2B5EF4-FFF2-40B4-BE49-F238E27FC236}">
                <a16:creationId xmlns:a16="http://schemas.microsoft.com/office/drawing/2014/main" id="{FF5AFE79-3900-7004-89D8-B1C0D6F82CDC}"/>
              </a:ext>
            </a:extLst>
          </p:cNvPr>
          <p:cNvSpPr/>
          <p:nvPr/>
        </p:nvSpPr>
        <p:spPr>
          <a:xfrm>
            <a:off x="8089374" y="2135265"/>
            <a:ext cx="413699" cy="313174"/>
          </a:xfrm>
          <a:prstGeom prst="bevel">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biselado 21">
            <a:extLst>
              <a:ext uri="{FF2B5EF4-FFF2-40B4-BE49-F238E27FC236}">
                <a16:creationId xmlns:a16="http://schemas.microsoft.com/office/drawing/2014/main" id="{69141241-E67A-4642-4B47-71CCFB30033B}"/>
              </a:ext>
            </a:extLst>
          </p:cNvPr>
          <p:cNvSpPr/>
          <p:nvPr/>
        </p:nvSpPr>
        <p:spPr>
          <a:xfrm>
            <a:off x="8672478" y="2135265"/>
            <a:ext cx="413699" cy="313174"/>
          </a:xfrm>
          <a:prstGeom prst="bevel">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biselado 22">
            <a:extLst>
              <a:ext uri="{FF2B5EF4-FFF2-40B4-BE49-F238E27FC236}">
                <a16:creationId xmlns:a16="http://schemas.microsoft.com/office/drawing/2014/main" id="{266173EA-FB6D-B7A7-8BF6-1A0522930D2F}"/>
              </a:ext>
            </a:extLst>
          </p:cNvPr>
          <p:cNvSpPr/>
          <p:nvPr/>
        </p:nvSpPr>
        <p:spPr>
          <a:xfrm>
            <a:off x="7501397" y="2586231"/>
            <a:ext cx="413699" cy="313174"/>
          </a:xfrm>
          <a:prstGeom prst="bevel">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biselado 23">
            <a:extLst>
              <a:ext uri="{FF2B5EF4-FFF2-40B4-BE49-F238E27FC236}">
                <a16:creationId xmlns:a16="http://schemas.microsoft.com/office/drawing/2014/main" id="{BAF587A7-04A2-3324-1733-5A298A58E73E}"/>
              </a:ext>
            </a:extLst>
          </p:cNvPr>
          <p:cNvSpPr/>
          <p:nvPr/>
        </p:nvSpPr>
        <p:spPr>
          <a:xfrm>
            <a:off x="8084501" y="2586231"/>
            <a:ext cx="413699" cy="313174"/>
          </a:xfrm>
          <a:prstGeom prst="bevel">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Rectángulo: biselado 24">
            <a:extLst>
              <a:ext uri="{FF2B5EF4-FFF2-40B4-BE49-F238E27FC236}">
                <a16:creationId xmlns:a16="http://schemas.microsoft.com/office/drawing/2014/main" id="{D52E0762-B4C3-3EDC-C810-23C128E152EE}"/>
              </a:ext>
            </a:extLst>
          </p:cNvPr>
          <p:cNvSpPr/>
          <p:nvPr/>
        </p:nvSpPr>
        <p:spPr>
          <a:xfrm>
            <a:off x="8667605" y="2586231"/>
            <a:ext cx="413699" cy="313174"/>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Rectángulo: biselado 25">
            <a:extLst>
              <a:ext uri="{FF2B5EF4-FFF2-40B4-BE49-F238E27FC236}">
                <a16:creationId xmlns:a16="http://schemas.microsoft.com/office/drawing/2014/main" id="{869FF3ED-9292-FA63-6A88-C82F809A3D71}"/>
              </a:ext>
            </a:extLst>
          </p:cNvPr>
          <p:cNvSpPr/>
          <p:nvPr/>
        </p:nvSpPr>
        <p:spPr>
          <a:xfrm>
            <a:off x="7501397" y="3036100"/>
            <a:ext cx="413699" cy="313174"/>
          </a:xfrm>
          <a:prstGeom prst="bevel">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Rectángulo: biselado 26">
            <a:extLst>
              <a:ext uri="{FF2B5EF4-FFF2-40B4-BE49-F238E27FC236}">
                <a16:creationId xmlns:a16="http://schemas.microsoft.com/office/drawing/2014/main" id="{12F28E12-9CB6-4247-854D-291FCA25CD4B}"/>
              </a:ext>
            </a:extLst>
          </p:cNvPr>
          <p:cNvSpPr/>
          <p:nvPr/>
        </p:nvSpPr>
        <p:spPr>
          <a:xfrm>
            <a:off x="8084501" y="3036100"/>
            <a:ext cx="413699" cy="313174"/>
          </a:xfrm>
          <a:prstGeom prst="bevel">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biselado 27">
            <a:extLst>
              <a:ext uri="{FF2B5EF4-FFF2-40B4-BE49-F238E27FC236}">
                <a16:creationId xmlns:a16="http://schemas.microsoft.com/office/drawing/2014/main" id="{C908A6CF-D2CF-7D24-A943-37102EB0373D}"/>
              </a:ext>
            </a:extLst>
          </p:cNvPr>
          <p:cNvSpPr/>
          <p:nvPr/>
        </p:nvSpPr>
        <p:spPr>
          <a:xfrm>
            <a:off x="8667605" y="3036100"/>
            <a:ext cx="413699" cy="313174"/>
          </a:xfrm>
          <a:prstGeom prst="bevel">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Rectángulo: esquinas redondeadas 28">
            <a:extLst>
              <a:ext uri="{FF2B5EF4-FFF2-40B4-BE49-F238E27FC236}">
                <a16:creationId xmlns:a16="http://schemas.microsoft.com/office/drawing/2014/main" id="{5DD04C27-3892-7882-CD4C-47BA9C42368A}"/>
              </a:ext>
            </a:extLst>
          </p:cNvPr>
          <p:cNvSpPr/>
          <p:nvPr/>
        </p:nvSpPr>
        <p:spPr>
          <a:xfrm>
            <a:off x="7342025" y="1957884"/>
            <a:ext cx="1898650" cy="1651579"/>
          </a:xfrm>
          <a:prstGeom prst="round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30" name="Rectángulo: biselado 29">
            <a:extLst>
              <a:ext uri="{FF2B5EF4-FFF2-40B4-BE49-F238E27FC236}">
                <a16:creationId xmlns:a16="http://schemas.microsoft.com/office/drawing/2014/main" id="{DA0B1FD8-EB90-AA08-8B12-69F9B2676C7D}"/>
              </a:ext>
            </a:extLst>
          </p:cNvPr>
          <p:cNvSpPr/>
          <p:nvPr/>
        </p:nvSpPr>
        <p:spPr>
          <a:xfrm>
            <a:off x="8187061" y="3941742"/>
            <a:ext cx="413699" cy="313174"/>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biselado 30">
            <a:extLst>
              <a:ext uri="{FF2B5EF4-FFF2-40B4-BE49-F238E27FC236}">
                <a16:creationId xmlns:a16="http://schemas.microsoft.com/office/drawing/2014/main" id="{28C8D3CF-CAC6-DE93-4364-25EE0AD58E2B}"/>
              </a:ext>
            </a:extLst>
          </p:cNvPr>
          <p:cNvSpPr/>
          <p:nvPr/>
        </p:nvSpPr>
        <p:spPr>
          <a:xfrm>
            <a:off x="7675398" y="3941742"/>
            <a:ext cx="413699" cy="313174"/>
          </a:xfrm>
          <a:prstGeom prst="bevel">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biselado 31">
            <a:extLst>
              <a:ext uri="{FF2B5EF4-FFF2-40B4-BE49-F238E27FC236}">
                <a16:creationId xmlns:a16="http://schemas.microsoft.com/office/drawing/2014/main" id="{26FC68D2-F354-BA8A-0F8A-13F976400F82}"/>
              </a:ext>
            </a:extLst>
          </p:cNvPr>
          <p:cNvSpPr/>
          <p:nvPr/>
        </p:nvSpPr>
        <p:spPr>
          <a:xfrm>
            <a:off x="7137304" y="3941742"/>
            <a:ext cx="413699" cy="313174"/>
          </a:xfrm>
          <a:prstGeom prst="bevel">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Rectángulo: biselado 32">
            <a:extLst>
              <a:ext uri="{FF2B5EF4-FFF2-40B4-BE49-F238E27FC236}">
                <a16:creationId xmlns:a16="http://schemas.microsoft.com/office/drawing/2014/main" id="{F55637A0-8397-B5BC-FDF5-54FB69000794}"/>
              </a:ext>
            </a:extLst>
          </p:cNvPr>
          <p:cNvSpPr/>
          <p:nvPr/>
        </p:nvSpPr>
        <p:spPr>
          <a:xfrm>
            <a:off x="8671759" y="3941742"/>
            <a:ext cx="413699" cy="313174"/>
          </a:xfrm>
          <a:prstGeom prst="bevel">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Cara sonriente 33">
            <a:extLst>
              <a:ext uri="{FF2B5EF4-FFF2-40B4-BE49-F238E27FC236}">
                <a16:creationId xmlns:a16="http://schemas.microsoft.com/office/drawing/2014/main" id="{7004C6F3-B8FD-80C6-664C-C4218CDBD8A5}"/>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5" name="CuadroTexto 34">
            <a:extLst>
              <a:ext uri="{FF2B5EF4-FFF2-40B4-BE49-F238E27FC236}">
                <a16:creationId xmlns:a16="http://schemas.microsoft.com/office/drawing/2014/main" id="{18F0F3C8-ACF9-CF53-6663-429D19B17E98}"/>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36" name="Cara sonriente 35">
            <a:extLst>
              <a:ext uri="{FF2B5EF4-FFF2-40B4-BE49-F238E27FC236}">
                <a16:creationId xmlns:a16="http://schemas.microsoft.com/office/drawing/2014/main" id="{1AB96F57-11EA-C300-4357-4948BDA78460}"/>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7" name="CuadroTexto 36">
            <a:extLst>
              <a:ext uri="{FF2B5EF4-FFF2-40B4-BE49-F238E27FC236}">
                <a16:creationId xmlns:a16="http://schemas.microsoft.com/office/drawing/2014/main" id="{05B517D8-0E9D-08BE-2534-132453BB7A5F}"/>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38" name="Cara sonriente 37">
            <a:extLst>
              <a:ext uri="{FF2B5EF4-FFF2-40B4-BE49-F238E27FC236}">
                <a16:creationId xmlns:a16="http://schemas.microsoft.com/office/drawing/2014/main" id="{6825AC77-0765-A08F-5273-7005BC67466C}"/>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9" name="CuadroTexto 38">
            <a:extLst>
              <a:ext uri="{FF2B5EF4-FFF2-40B4-BE49-F238E27FC236}">
                <a16:creationId xmlns:a16="http://schemas.microsoft.com/office/drawing/2014/main" id="{72B9403B-4073-15C3-CDCC-E69C356EF8D1}"/>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40" name="Cara sonriente 39">
            <a:extLst>
              <a:ext uri="{FF2B5EF4-FFF2-40B4-BE49-F238E27FC236}">
                <a16:creationId xmlns:a16="http://schemas.microsoft.com/office/drawing/2014/main" id="{46E26795-B699-5152-41D7-FE3F47D61F48}"/>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41" name="CuadroTexto 40">
            <a:extLst>
              <a:ext uri="{FF2B5EF4-FFF2-40B4-BE49-F238E27FC236}">
                <a16:creationId xmlns:a16="http://schemas.microsoft.com/office/drawing/2014/main" id="{19C27F9D-EDD0-CD4C-A35E-15373EDAA1CF}"/>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42" name="Rectángulo: biselado 41">
            <a:extLst>
              <a:ext uri="{FF2B5EF4-FFF2-40B4-BE49-F238E27FC236}">
                <a16:creationId xmlns:a16="http://schemas.microsoft.com/office/drawing/2014/main" id="{2D7A9F9F-C2C1-16D7-8357-9E32538F87EB}"/>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43" name="Rectángulo: biselado 42">
            <a:extLst>
              <a:ext uri="{FF2B5EF4-FFF2-40B4-BE49-F238E27FC236}">
                <a16:creationId xmlns:a16="http://schemas.microsoft.com/office/drawing/2014/main" id="{97FE4EEE-CE66-A6A4-2CBE-BC8994E85F98}"/>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44" name="Rectángulo: biselado 43">
            <a:extLst>
              <a:ext uri="{FF2B5EF4-FFF2-40B4-BE49-F238E27FC236}">
                <a16:creationId xmlns:a16="http://schemas.microsoft.com/office/drawing/2014/main" id="{D8A3FAE7-55C0-F2A2-7EC7-E1C7A1B13032}"/>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436308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8194" name="Picture 2">
            <a:extLst>
              <a:ext uri="{FF2B5EF4-FFF2-40B4-BE49-F238E27FC236}">
                <a16:creationId xmlns:a16="http://schemas.microsoft.com/office/drawing/2014/main" id="{FFCFFAE0-0B86-A77B-7866-8DA2801B2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738" y="663511"/>
            <a:ext cx="7887593" cy="525839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ECA39826-26CA-324F-818E-801D293F5E92}"/>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extLst>
              <a:ext uri="{FF2B5EF4-FFF2-40B4-BE49-F238E27FC236}">
                <a16:creationId xmlns:a16="http://schemas.microsoft.com/office/drawing/2014/main" id="{0733AF2A-73FC-9175-D34B-B7F11F23824F}"/>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A747DF41-8DC3-CCDF-F8C6-11627D37E784}"/>
              </a:ext>
            </a:extLst>
          </p:cNvPr>
          <p:cNvSpPr/>
          <p:nvPr/>
        </p:nvSpPr>
        <p:spPr>
          <a:xfrm>
            <a:off x="3198629" y="872866"/>
            <a:ext cx="3862126" cy="2863037"/>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b="0" i="0" dirty="0">
                <a:solidFill>
                  <a:schemeClr val="tx1"/>
                </a:solidFill>
                <a:effectLst/>
                <a:latin typeface="Söhne"/>
              </a:rPr>
              <a:t>The last name of the captain's favorite movie director</a:t>
            </a:r>
            <a:endParaRPr lang="es-CO" dirty="0"/>
          </a:p>
          <a:p>
            <a:pPr algn="ctr"/>
            <a:endParaRPr lang="es-CO" dirty="0"/>
          </a:p>
        </p:txBody>
      </p:sp>
      <p:sp>
        <p:nvSpPr>
          <p:cNvPr id="9" name="Rectángulo 8">
            <a:extLst>
              <a:ext uri="{FF2B5EF4-FFF2-40B4-BE49-F238E27FC236}">
                <a16:creationId xmlns:a16="http://schemas.microsoft.com/office/drawing/2014/main" id="{CC5C49BB-BCF0-F144-B733-C73108B17231}"/>
              </a:ext>
            </a:extLst>
          </p:cNvPr>
          <p:cNvSpPr/>
          <p:nvPr/>
        </p:nvSpPr>
        <p:spPr>
          <a:xfrm>
            <a:off x="3693131" y="2373422"/>
            <a:ext cx="2873122" cy="658607"/>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rtlCol="0" anchor="ctr"/>
          <a:lstStyle/>
          <a:p>
            <a:pPr algn="ctr"/>
            <a:r>
              <a:rPr lang="es-CO" dirty="0"/>
              <a:t>Nolan</a:t>
            </a:r>
          </a:p>
        </p:txBody>
      </p:sp>
      <p:sp>
        <p:nvSpPr>
          <p:cNvPr id="16" name="CuadroTexto 15">
            <a:extLst>
              <a:ext uri="{FF2B5EF4-FFF2-40B4-BE49-F238E27FC236}">
                <a16:creationId xmlns:a16="http://schemas.microsoft.com/office/drawing/2014/main" id="{2E55DCF8-1E35-54F7-82ED-E9188112FF01}"/>
              </a:ext>
            </a:extLst>
          </p:cNvPr>
          <p:cNvSpPr txBox="1"/>
          <p:nvPr/>
        </p:nvSpPr>
        <p:spPr>
          <a:xfrm>
            <a:off x="5694980" y="2518060"/>
            <a:ext cx="1320799" cy="369332"/>
          </a:xfrm>
          <a:prstGeom prst="rect">
            <a:avLst/>
          </a:prstGeom>
          <a:noFill/>
        </p:spPr>
        <p:txBody>
          <a:bodyPr wrap="square">
            <a:spAutoFit/>
          </a:bodyPr>
          <a:lstStyle/>
          <a:p>
            <a:r>
              <a:rPr lang="es-CO" b="0" i="0" dirty="0">
                <a:solidFill>
                  <a:srgbClr val="666666"/>
                </a:solidFill>
                <a:effectLst/>
                <a:latin typeface="Roboto" panose="02000000000000000000" pitchFamily="2" charset="0"/>
                <a:hlinkClick r:id="rId3" action="ppaction://hlinksldjump"/>
              </a:rPr>
              <a:t>✅</a:t>
            </a:r>
            <a:r>
              <a:rPr lang="es-CO" b="0" i="0" dirty="0">
                <a:solidFill>
                  <a:srgbClr val="666666"/>
                </a:solidFill>
                <a:effectLst/>
                <a:latin typeface="Roboto" panose="02000000000000000000" pitchFamily="2" charset="0"/>
              </a:rPr>
              <a:t> ❌</a:t>
            </a:r>
            <a:endParaRPr lang="es-CO" dirty="0"/>
          </a:p>
        </p:txBody>
      </p:sp>
      <p:sp>
        <p:nvSpPr>
          <p:cNvPr id="13" name="Elipse 12">
            <a:extLst>
              <a:ext uri="{FF2B5EF4-FFF2-40B4-BE49-F238E27FC236}">
                <a16:creationId xmlns:a16="http://schemas.microsoft.com/office/drawing/2014/main" id="{43532024-F254-9B11-7EAA-4D862437DEE1}"/>
              </a:ext>
            </a:extLst>
          </p:cNvPr>
          <p:cNvSpPr/>
          <p:nvPr/>
        </p:nvSpPr>
        <p:spPr>
          <a:xfrm>
            <a:off x="7550801" y="4426394"/>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7" name="Cara sonriente 16">
            <a:extLst>
              <a:ext uri="{FF2B5EF4-FFF2-40B4-BE49-F238E27FC236}">
                <a16:creationId xmlns:a16="http://schemas.microsoft.com/office/drawing/2014/main" id="{70A77743-9525-8E31-BDEE-9062925E3682}"/>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18" name="CuadroTexto 17">
            <a:extLst>
              <a:ext uri="{FF2B5EF4-FFF2-40B4-BE49-F238E27FC236}">
                <a16:creationId xmlns:a16="http://schemas.microsoft.com/office/drawing/2014/main" id="{BA7175B1-3E97-B9A0-5EB3-3CFE22AA17AE}"/>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34" name="Cara sonriente 33">
            <a:extLst>
              <a:ext uri="{FF2B5EF4-FFF2-40B4-BE49-F238E27FC236}">
                <a16:creationId xmlns:a16="http://schemas.microsoft.com/office/drawing/2014/main" id="{B2E8E029-00D9-25B8-12A6-245AE3A527EB}"/>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5" name="CuadroTexto 34">
            <a:extLst>
              <a:ext uri="{FF2B5EF4-FFF2-40B4-BE49-F238E27FC236}">
                <a16:creationId xmlns:a16="http://schemas.microsoft.com/office/drawing/2014/main" id="{384AF88D-5DBF-2972-94D5-D6B257B86DD2}"/>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36" name="Cara sonriente 35">
            <a:extLst>
              <a:ext uri="{FF2B5EF4-FFF2-40B4-BE49-F238E27FC236}">
                <a16:creationId xmlns:a16="http://schemas.microsoft.com/office/drawing/2014/main" id="{21314741-0473-B7D2-61F3-D9935C90AD17}"/>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7" name="CuadroTexto 36">
            <a:extLst>
              <a:ext uri="{FF2B5EF4-FFF2-40B4-BE49-F238E27FC236}">
                <a16:creationId xmlns:a16="http://schemas.microsoft.com/office/drawing/2014/main" id="{35784914-4651-54EC-503C-428D7C965F62}"/>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38" name="Cara sonriente 37">
            <a:extLst>
              <a:ext uri="{FF2B5EF4-FFF2-40B4-BE49-F238E27FC236}">
                <a16:creationId xmlns:a16="http://schemas.microsoft.com/office/drawing/2014/main" id="{3F0A1EFE-E85E-4D6E-971F-F37D90044BFE}"/>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9" name="CuadroTexto 38">
            <a:extLst>
              <a:ext uri="{FF2B5EF4-FFF2-40B4-BE49-F238E27FC236}">
                <a16:creationId xmlns:a16="http://schemas.microsoft.com/office/drawing/2014/main" id="{E127147A-33A8-A4B7-75CD-10E7EB09A6DA}"/>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
        <p:nvSpPr>
          <p:cNvPr id="40" name="Rectángulo: biselado 39">
            <a:extLst>
              <a:ext uri="{FF2B5EF4-FFF2-40B4-BE49-F238E27FC236}">
                <a16:creationId xmlns:a16="http://schemas.microsoft.com/office/drawing/2014/main" id="{63F34088-F068-9AFE-2ECB-4C98FD8DBE79}"/>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41" name="Rectángulo: biselado 40">
            <a:extLst>
              <a:ext uri="{FF2B5EF4-FFF2-40B4-BE49-F238E27FC236}">
                <a16:creationId xmlns:a16="http://schemas.microsoft.com/office/drawing/2014/main" id="{556562BB-F73D-B956-E240-011E97B1CD71}"/>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42" name="Rectángulo: biselado 41">
            <a:extLst>
              <a:ext uri="{FF2B5EF4-FFF2-40B4-BE49-F238E27FC236}">
                <a16:creationId xmlns:a16="http://schemas.microsoft.com/office/drawing/2014/main" id="{AA4C018E-D106-0786-1EDD-F6800D604B99}"/>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Tree>
    <p:extLst>
      <p:ext uri="{BB962C8B-B14F-4D97-AF65-F5344CB8AC3E}">
        <p14:creationId xmlns:p14="http://schemas.microsoft.com/office/powerpoint/2010/main" val="1853407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4"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pic>
        <p:nvPicPr>
          <p:cNvPr id="8194" name="Picture 2">
            <a:extLst>
              <a:ext uri="{FF2B5EF4-FFF2-40B4-BE49-F238E27FC236}">
                <a16:creationId xmlns:a16="http://schemas.microsoft.com/office/drawing/2014/main" id="{FFCFFAE0-0B86-A77B-7866-8DA2801B2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738" y="663511"/>
            <a:ext cx="7887593" cy="525839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ECA39826-26CA-324F-818E-801D293F5E92}"/>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5" name="Flecha: a la derecha 4">
            <a:extLst>
              <a:ext uri="{FF2B5EF4-FFF2-40B4-BE49-F238E27FC236}">
                <a16:creationId xmlns:a16="http://schemas.microsoft.com/office/drawing/2014/main" id="{0733AF2A-73FC-9175-D34B-B7F11F23824F}"/>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A747DF41-8DC3-CCDF-F8C6-11627D37E784}"/>
              </a:ext>
            </a:extLst>
          </p:cNvPr>
          <p:cNvSpPr/>
          <p:nvPr/>
        </p:nvSpPr>
        <p:spPr>
          <a:xfrm>
            <a:off x="2792737" y="817423"/>
            <a:ext cx="3874597" cy="4186377"/>
          </a:xfrm>
          <a:prstGeom prst="round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s-CO" b="1" dirty="0"/>
              <a:t>Objeto</a:t>
            </a:r>
            <a:endParaRPr lang="es-CO" dirty="0"/>
          </a:p>
        </p:txBody>
      </p:sp>
      <p:pic>
        <p:nvPicPr>
          <p:cNvPr id="19458" name="Picture 2" descr="Código Morse: Cómo aprenderlo paso a paso de forma fácil">
            <a:hlinkClick r:id="rId3" action="ppaction://hlinksldjump"/>
            <a:extLst>
              <a:ext uri="{FF2B5EF4-FFF2-40B4-BE49-F238E27FC236}">
                <a16:creationId xmlns:a16="http://schemas.microsoft.com/office/drawing/2014/main" id="{76B1E168-A45F-494A-F538-FFF4F4B32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197" y="1333721"/>
            <a:ext cx="2984249" cy="3328675"/>
          </a:xfrm>
          <a:prstGeom prst="rect">
            <a:avLst/>
          </a:prstGeom>
          <a:noFill/>
          <a:extLst>
            <a:ext uri="{909E8E84-426E-40DD-AFC4-6F175D3DCCD1}">
              <a14:hiddenFill xmlns:a14="http://schemas.microsoft.com/office/drawing/2010/main">
                <a:solidFill>
                  <a:srgbClr val="FFFFFF"/>
                </a:solidFill>
              </a14:hiddenFill>
            </a:ext>
          </a:extLst>
        </p:spPr>
      </p:pic>
      <p:sp>
        <p:nvSpPr>
          <p:cNvPr id="17" name="Elipse 16">
            <a:extLst>
              <a:ext uri="{FF2B5EF4-FFF2-40B4-BE49-F238E27FC236}">
                <a16:creationId xmlns:a16="http://schemas.microsoft.com/office/drawing/2014/main" id="{0A5AF2BF-97A9-C69A-D6A1-F7FCBB5D4A9E}"/>
              </a:ext>
            </a:extLst>
          </p:cNvPr>
          <p:cNvSpPr/>
          <p:nvPr/>
        </p:nvSpPr>
        <p:spPr>
          <a:xfrm>
            <a:off x="6667335" y="3079559"/>
            <a:ext cx="381000" cy="349441"/>
          </a:xfrm>
          <a:prstGeom prst="ellipse">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8" name="Rectángulo: biselado 17">
            <a:extLst>
              <a:ext uri="{FF2B5EF4-FFF2-40B4-BE49-F238E27FC236}">
                <a16:creationId xmlns:a16="http://schemas.microsoft.com/office/drawing/2014/main" id="{8E1CF9E2-FF4C-01C8-75FF-0E722387D978}"/>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19" name="Rectángulo: biselado 18">
            <a:extLst>
              <a:ext uri="{FF2B5EF4-FFF2-40B4-BE49-F238E27FC236}">
                <a16:creationId xmlns:a16="http://schemas.microsoft.com/office/drawing/2014/main" id="{08FCE5B7-7CBF-0F8A-C61D-9088AB82AA3E}"/>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20" name="Rectángulo: biselado 19">
            <a:extLst>
              <a:ext uri="{FF2B5EF4-FFF2-40B4-BE49-F238E27FC236}">
                <a16:creationId xmlns:a16="http://schemas.microsoft.com/office/drawing/2014/main" id="{52E5485A-7585-5902-59D7-AD9223DC44C1}"/>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
        <p:nvSpPr>
          <p:cNvPr id="21" name="Cara sonriente 20">
            <a:extLst>
              <a:ext uri="{FF2B5EF4-FFF2-40B4-BE49-F238E27FC236}">
                <a16:creationId xmlns:a16="http://schemas.microsoft.com/office/drawing/2014/main" id="{30BA22D7-7F0E-A012-FB56-1367D6783F66}"/>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CEC57B31-6908-981E-CE32-9B15615A0A1B}"/>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3" name="Cara sonriente 22">
            <a:extLst>
              <a:ext uri="{FF2B5EF4-FFF2-40B4-BE49-F238E27FC236}">
                <a16:creationId xmlns:a16="http://schemas.microsoft.com/office/drawing/2014/main" id="{71A13CB2-1303-CF60-1952-F2230BEC3B80}"/>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4" name="CuadroTexto 23">
            <a:extLst>
              <a:ext uri="{FF2B5EF4-FFF2-40B4-BE49-F238E27FC236}">
                <a16:creationId xmlns:a16="http://schemas.microsoft.com/office/drawing/2014/main" id="{363DBE3D-0E68-271F-D0B8-BF0AF28D63F4}"/>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5" name="Cara sonriente 24">
            <a:extLst>
              <a:ext uri="{FF2B5EF4-FFF2-40B4-BE49-F238E27FC236}">
                <a16:creationId xmlns:a16="http://schemas.microsoft.com/office/drawing/2014/main" id="{B9DDD6A6-36E4-8820-C70E-AFF8CCFCA9DF}"/>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D38E57FF-A2C4-E174-2B25-0E18D44A9C73}"/>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27" name="Cara sonriente 26">
            <a:extLst>
              <a:ext uri="{FF2B5EF4-FFF2-40B4-BE49-F238E27FC236}">
                <a16:creationId xmlns:a16="http://schemas.microsoft.com/office/drawing/2014/main" id="{E7E0E6EE-8059-B58B-E9EA-B34F0942864C}"/>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8" name="CuadroTexto 27">
            <a:extLst>
              <a:ext uri="{FF2B5EF4-FFF2-40B4-BE49-F238E27FC236}">
                <a16:creationId xmlns:a16="http://schemas.microsoft.com/office/drawing/2014/main" id="{83C6DE24-CB79-9B6B-D96C-2074867954C2}"/>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spTree>
    <p:extLst>
      <p:ext uri="{BB962C8B-B14F-4D97-AF65-F5344CB8AC3E}">
        <p14:creationId xmlns:p14="http://schemas.microsoft.com/office/powerpoint/2010/main" val="155716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8A84E4-C617-9326-4815-D2C02C0E8BE8}"/>
              </a:ext>
            </a:extLst>
          </p:cNvPr>
          <p:cNvSpPr txBox="1"/>
          <p:nvPr/>
        </p:nvSpPr>
        <p:spPr>
          <a:xfrm>
            <a:off x="925033" y="499730"/>
            <a:ext cx="10987568" cy="6015108"/>
          </a:xfrm>
          <a:prstGeom prst="rect">
            <a:avLst/>
          </a:prstGeom>
          <a:noFill/>
        </p:spPr>
        <p:txBody>
          <a:bodyPr wrap="square" rtlCol="0">
            <a:spAutoFit/>
          </a:bodyPr>
          <a:lstStyle/>
          <a:p>
            <a:r>
              <a:rPr lang="es-CO" dirty="0"/>
              <a:t>Historia Español :</a:t>
            </a:r>
          </a:p>
          <a:p>
            <a:pPr marL="899160" indent="-899160">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Título de la Aventura: "La Última Travesía de la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Capitan</a:t>
            </a:r>
            <a:r>
              <a:rPr lang="es-CO" sz="1800" dirty="0">
                <a:effectLst/>
                <a:latin typeface="Calibri" panose="020F0502020204030204" pitchFamily="34" charset="0"/>
                <a:ea typeface="Calibri" panose="020F0502020204030204" pitchFamily="34" charset="0"/>
                <a:cs typeface="Times New Roman" panose="02020603050405020304" pitchFamily="18" charset="0"/>
              </a:rPr>
              <a:t> Uno"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Capítulo 3: La Confrontación con La Sombra Electrónica</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Finalmente, en el Camarote del Capitán, las piezas del rompecabezas comenzaron a encajar. Los jeroglíficos de películas revelaron un mensaje que les indicaba cómo combinar las imágenes del escenario 2 para encontrar una pista crítica.</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Utilizaron los colores de las banderas de las ciudades para descifrar un enigma complejo y obtuvieron una parte del código secreto oculto en la imagen del primer escenario.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Luego, unieron las tres partes del código secreto de los tres escenarios. Con determinación y trabajo en equipo, completaron la clave que necesitaban para neutralizar a "La Sombra Electrónica".</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El Capitán uno y su valiente tripulación habían prevalecido contra todas las probabilidades, y la paz en los mares estaba asegurada una vez más.</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Así concluyó "La Última Travesía de la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Capitan</a:t>
            </a:r>
            <a:r>
              <a:rPr lang="es-CO" sz="1800" dirty="0">
                <a:effectLst/>
                <a:latin typeface="Calibri" panose="020F0502020204030204" pitchFamily="34" charset="0"/>
                <a:ea typeface="Calibri" panose="020F0502020204030204" pitchFamily="34" charset="0"/>
                <a:cs typeface="Times New Roman" panose="02020603050405020304" pitchFamily="18" charset="0"/>
              </a:rPr>
              <a:t> Uno", un cuento de valentía, ingenio y resolución de enigmas que quedará en la historia de la FURSA como una de sus misiones más legendarias.</a:t>
            </a:r>
          </a:p>
          <a:p>
            <a:endParaRPr lang="es-CO" dirty="0"/>
          </a:p>
        </p:txBody>
      </p:sp>
    </p:spTree>
    <p:extLst>
      <p:ext uri="{BB962C8B-B14F-4D97-AF65-F5344CB8AC3E}">
        <p14:creationId xmlns:p14="http://schemas.microsoft.com/office/powerpoint/2010/main" val="81569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8A84E4-C617-9326-4815-D2C02C0E8BE8}"/>
              </a:ext>
            </a:extLst>
          </p:cNvPr>
          <p:cNvSpPr txBox="1"/>
          <p:nvPr/>
        </p:nvSpPr>
        <p:spPr>
          <a:xfrm>
            <a:off x="925033" y="499730"/>
            <a:ext cx="10987568" cy="4801314"/>
          </a:xfrm>
          <a:prstGeom prst="rect">
            <a:avLst/>
          </a:prstGeom>
          <a:noFill/>
        </p:spPr>
        <p:txBody>
          <a:bodyPr wrap="square" rtlCol="0">
            <a:spAutoFit/>
          </a:bodyPr>
          <a:lstStyle/>
          <a:p>
            <a:r>
              <a:rPr lang="es-CO" dirty="0"/>
              <a:t>Historia ingles:</a:t>
            </a:r>
          </a:p>
          <a:p>
            <a:r>
              <a:rPr lang="en-US" dirty="0"/>
              <a:t>Title of the Adventure: "The Last Voyage of Captain One"</a:t>
            </a:r>
          </a:p>
          <a:p>
            <a:endParaRPr lang="en-US" dirty="0"/>
          </a:p>
          <a:p>
            <a:r>
              <a:rPr lang="en-US" dirty="0"/>
              <a:t>Chapter 1: The Beginning of the Mystery</a:t>
            </a:r>
          </a:p>
          <a:p>
            <a:endParaRPr lang="en-US" dirty="0"/>
          </a:p>
          <a:p>
            <a:r>
              <a:rPr lang="en-US" dirty="0"/>
              <a:t>In a not-so-distant future, in a world where the oceans cover much of the planet, Captain One commanded the pride of the United Force of Aquatic Rescue and Security (UFARS) fleet, the majestic "Aegis." Known for their courage and cunning in dangerous missions, their most recent mission was about to test even their legendary skills.</a:t>
            </a:r>
          </a:p>
          <a:p>
            <a:r>
              <a:rPr lang="en-US" dirty="0"/>
              <a:t>A dark electronic shadow, known as "The Electronic Shadow," loomed over the seas, threatening global peace. At their first stop, Captain's team gathered on the Command Bridge of the "Aegis," where they found three initial clues.</a:t>
            </a:r>
          </a:p>
          <a:p>
            <a:r>
              <a:rPr lang="en-US" dirty="0"/>
              <a:t>The first was an encrypted letter that Captain One had received before the technological storm trapped them. The letter revealed the existence of a crucial code, but its meaning was hidden in an enigmatic language.</a:t>
            </a:r>
          </a:p>
          <a:p>
            <a:r>
              <a:rPr lang="en-US" dirty="0"/>
              <a:t>The second clue was intriguing hieroglyphics representing iconic movies, the favorite director of Captain. The hidden message in these movies would become the key to deciphering a vital clue in the final scenario.</a:t>
            </a:r>
          </a:p>
          <a:p>
            <a:r>
              <a:rPr lang="en-US" dirty="0"/>
              <a:t>Lastly, the adventurers noticed a secret code camouflaged in an image, which seemingly made no sense at the time. They kept these clues and moved on to the next scenario.</a:t>
            </a:r>
          </a:p>
        </p:txBody>
      </p:sp>
    </p:spTree>
    <p:extLst>
      <p:ext uri="{BB962C8B-B14F-4D97-AF65-F5344CB8AC3E}">
        <p14:creationId xmlns:p14="http://schemas.microsoft.com/office/powerpoint/2010/main" val="1667793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8A84E4-C617-9326-4815-D2C02C0E8BE8}"/>
              </a:ext>
            </a:extLst>
          </p:cNvPr>
          <p:cNvSpPr txBox="1"/>
          <p:nvPr/>
        </p:nvSpPr>
        <p:spPr>
          <a:xfrm>
            <a:off x="925033" y="499730"/>
            <a:ext cx="10987568" cy="3693319"/>
          </a:xfrm>
          <a:prstGeom prst="rect">
            <a:avLst/>
          </a:prstGeom>
          <a:noFill/>
        </p:spPr>
        <p:txBody>
          <a:bodyPr wrap="square" rtlCol="0">
            <a:spAutoFit/>
          </a:bodyPr>
          <a:lstStyle/>
          <a:p>
            <a:r>
              <a:rPr lang="es-CO" dirty="0"/>
              <a:t>Historia ingles:</a:t>
            </a:r>
          </a:p>
          <a:p>
            <a:r>
              <a:rPr lang="en-US" dirty="0"/>
              <a:t>Title of the Adventure: "The Last Voyage of Captain One"</a:t>
            </a:r>
          </a:p>
          <a:p>
            <a:endParaRPr lang="en-US" dirty="0"/>
          </a:p>
          <a:p>
            <a:endParaRPr lang="en-US" dirty="0"/>
          </a:p>
          <a:p>
            <a:r>
              <a:rPr lang="en-US" dirty="0"/>
              <a:t>Chapter 2: The Mystery Deepens</a:t>
            </a:r>
          </a:p>
          <a:p>
            <a:r>
              <a:rPr lang="en-US" dirty="0"/>
              <a:t>In the Command Room, the crew faced new challenges. A message in Morse Code flashed on the screens. Captain One, with their expertise in communications, decoded the message which said: "United we will conquer."</a:t>
            </a:r>
          </a:p>
          <a:p>
            <a:r>
              <a:rPr lang="en-US" dirty="0"/>
              <a:t>They also found enigmatic images, seemingly disordered and disconnected. The Captain knew that these images were crucial clues to solve the impending riddle.</a:t>
            </a:r>
          </a:p>
          <a:p>
            <a:r>
              <a:rPr lang="en-US" dirty="0"/>
              <a:t>Alongside these clues was an intricate Sudoku, which when solved, revealed a combination that would open the way to the final scenario.</a:t>
            </a:r>
          </a:p>
          <a:p>
            <a:r>
              <a:rPr lang="en-US" dirty="0"/>
              <a:t>Correct answers to four questions led them to discover four cities. They knew that these names and the colors of their flags would play an important role in the final stage of their journey.</a:t>
            </a:r>
          </a:p>
        </p:txBody>
      </p:sp>
    </p:spTree>
    <p:extLst>
      <p:ext uri="{BB962C8B-B14F-4D97-AF65-F5344CB8AC3E}">
        <p14:creationId xmlns:p14="http://schemas.microsoft.com/office/powerpoint/2010/main" val="362049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58A84E4-C617-9326-4815-D2C02C0E8BE8}"/>
              </a:ext>
            </a:extLst>
          </p:cNvPr>
          <p:cNvSpPr txBox="1"/>
          <p:nvPr/>
        </p:nvSpPr>
        <p:spPr>
          <a:xfrm>
            <a:off x="925033" y="499730"/>
            <a:ext cx="10696353" cy="4247317"/>
          </a:xfrm>
          <a:prstGeom prst="rect">
            <a:avLst/>
          </a:prstGeom>
          <a:noFill/>
        </p:spPr>
        <p:txBody>
          <a:bodyPr wrap="square" rtlCol="0">
            <a:spAutoFit/>
          </a:bodyPr>
          <a:lstStyle/>
          <a:p>
            <a:r>
              <a:rPr lang="es-CO" dirty="0"/>
              <a:t>Historia ingles:</a:t>
            </a:r>
          </a:p>
          <a:p>
            <a:r>
              <a:rPr lang="en-US" dirty="0"/>
              <a:t>Title of the Adventure: "The Last Voyage of Captain One"</a:t>
            </a:r>
          </a:p>
          <a:p>
            <a:endParaRPr lang="en-US" dirty="0"/>
          </a:p>
          <a:p>
            <a:endParaRPr lang="en-US" dirty="0"/>
          </a:p>
          <a:p>
            <a:r>
              <a:rPr lang="en-US" dirty="0"/>
              <a:t>Chapter 3: The Confrontation with The Electronic Shadow</a:t>
            </a:r>
          </a:p>
          <a:p>
            <a:endParaRPr lang="en-US" dirty="0"/>
          </a:p>
          <a:p>
            <a:r>
              <a:rPr lang="en-US" dirty="0"/>
              <a:t>Finally, in the Captain's Quarters, the puzzle pieces began to fit together. The movie hieroglyphics revealed a message guiding them on how to combine the images from scenario 2 to find a critical clue.</a:t>
            </a:r>
          </a:p>
          <a:p>
            <a:r>
              <a:rPr lang="en-US" dirty="0"/>
              <a:t>They used the colors of the cities' flags to decipher a complex riddle and obtained a part of the secret code hidden in the image from the first scenario.</a:t>
            </a:r>
          </a:p>
          <a:p>
            <a:r>
              <a:rPr lang="en-US" dirty="0"/>
              <a:t>Then, they combined the three parts of the secret code from the three scenarios. With determination and teamwork, they completed the key they needed to neutralize "The Electronic Shadow."</a:t>
            </a:r>
          </a:p>
          <a:p>
            <a:r>
              <a:rPr lang="en-US" dirty="0"/>
              <a:t>Captain One and their brave crew had prevailed against all odds, and peace on the seas was ensured once again.</a:t>
            </a:r>
          </a:p>
          <a:p>
            <a:r>
              <a:rPr lang="en-US" dirty="0"/>
              <a:t>Thus concluded "The Last Voyage of Captain One," a tale of bravery, wit, and puzzle-solving that would go down in UFARS history as one of their most legendary missions.</a:t>
            </a:r>
            <a:endParaRPr lang="es-CO" dirty="0"/>
          </a:p>
        </p:txBody>
      </p:sp>
    </p:spTree>
    <p:extLst>
      <p:ext uri="{BB962C8B-B14F-4D97-AF65-F5344CB8AC3E}">
        <p14:creationId xmlns:p14="http://schemas.microsoft.com/office/powerpoint/2010/main" val="1592075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89771D1-271E-581D-F8CD-C3CAF68C400C}"/>
              </a:ext>
            </a:extLst>
          </p:cNvPr>
          <p:cNvSpPr txBox="1"/>
          <p:nvPr/>
        </p:nvSpPr>
        <p:spPr>
          <a:xfrm>
            <a:off x="159488" y="148856"/>
            <a:ext cx="11919098" cy="6143285"/>
          </a:xfrm>
          <a:prstGeom prst="rect">
            <a:avLst/>
          </a:prstGeom>
          <a:noFill/>
        </p:spPr>
        <p:txBody>
          <a:bodyPr wrap="square">
            <a:spAutoFit/>
          </a:bodyPr>
          <a:lstStyle/>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Instrucciones para el Escape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Room</a:t>
            </a:r>
            <a:r>
              <a:rPr lang="es-CO" sz="1800" dirty="0">
                <a:effectLst/>
                <a:latin typeface="Calibri" panose="020F0502020204030204" pitchFamily="34" charset="0"/>
                <a:ea typeface="Calibri" panose="020F0502020204030204" pitchFamily="34" charset="0"/>
                <a:cs typeface="Times New Roman" panose="02020603050405020304" pitchFamily="18" charset="0"/>
              </a:rPr>
              <a:t> "La Última Travesía de la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Capitan</a:t>
            </a:r>
            <a:r>
              <a:rPr lang="es-CO" sz="1800" dirty="0">
                <a:effectLst/>
                <a:latin typeface="Calibri" panose="020F0502020204030204" pitchFamily="34" charset="0"/>
                <a:ea typeface="Calibri" panose="020F0502020204030204" pitchFamily="34" charset="0"/>
                <a:cs typeface="Times New Roman" panose="02020603050405020304" pitchFamily="18" charset="0"/>
              </a:rPr>
              <a:t> Uno"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¡Bienvenidos a "La Última Travesía de la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Capitan</a:t>
            </a:r>
            <a:r>
              <a:rPr lang="es-CO" sz="1800" dirty="0">
                <a:effectLst/>
                <a:latin typeface="Calibri" panose="020F0502020204030204" pitchFamily="34" charset="0"/>
                <a:ea typeface="Calibri" panose="020F0502020204030204" pitchFamily="34" charset="0"/>
                <a:cs typeface="Times New Roman" panose="02020603050405020304" pitchFamily="18" charset="0"/>
              </a:rPr>
              <a:t> Uno"! En esta emocionante aventura, se embarcarán en una misión para ayudar a la valiente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Capitan</a:t>
            </a:r>
            <a:r>
              <a:rPr lang="es-CO" sz="1800" dirty="0">
                <a:effectLst/>
                <a:latin typeface="Calibri" panose="020F0502020204030204" pitchFamily="34" charset="0"/>
                <a:ea typeface="Calibri" panose="020F0502020204030204" pitchFamily="34" charset="0"/>
                <a:cs typeface="Times New Roman" panose="02020603050405020304" pitchFamily="18" charset="0"/>
              </a:rPr>
              <a:t> Uno a enfrentarse a la misteriosa "Sombra Electrónica" y restaurar la paz en los mares.</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Objetivo: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Su misión es resolver una serie de enigmas y desafíos a lo largo de tres escenarios a bordo del majestuoso "</a:t>
            </a:r>
            <a:r>
              <a:rPr lang="es-CO" sz="1800" dirty="0" err="1">
                <a:effectLst/>
                <a:latin typeface="Calibri" panose="020F0502020204030204" pitchFamily="34" charset="0"/>
                <a:ea typeface="Calibri" panose="020F0502020204030204" pitchFamily="34" charset="0"/>
                <a:cs typeface="Times New Roman" panose="02020603050405020304" pitchFamily="18" charset="0"/>
              </a:rPr>
              <a:t>Aegis</a:t>
            </a:r>
            <a:r>
              <a:rPr lang="es-CO" sz="1800" dirty="0">
                <a:effectLst/>
                <a:latin typeface="Calibri" panose="020F0502020204030204" pitchFamily="34" charset="0"/>
                <a:ea typeface="Calibri" panose="020F0502020204030204" pitchFamily="34" charset="0"/>
                <a:cs typeface="Times New Roman" panose="02020603050405020304" pitchFamily="18" charset="0"/>
              </a:rPr>
              <a:t>". Cada pista y acertijo los acercará más a la clave para neutralizar a la "Sombra Electrónica" y asegurar la seguridad global.</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Reglas del Juego:</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Trabajo en Equipo: La cooperación y comunicación son esenciales. Aprovechen las habilidades de cada miembro del equipo para resolver los enigmas.</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Respeto por el Entorno: Manipulen solo los elementos señalados como pistas. No es necesario forzar nada ni causar daño a los objetos virtuales.</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Uso de Pistas y Ayudas: Si se atascan, no teman pedir pistas. Estas estarán disponibles a lo largo de la aventura para guiarlos en la dirección correcta.</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Registro de Avances: Tomen nota de las pistas y códigos que encuentren, ¡pueden ser cruciales más adelante!</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Cómo Navegar por los Escenarios:</a:t>
            </a:r>
          </a:p>
          <a:p>
            <a:pPr>
              <a:lnSpc>
                <a:spcPct val="107000"/>
              </a:lnSpc>
              <a:spcAft>
                <a:spcPts val="800"/>
              </a:spcAft>
            </a:pPr>
            <a:r>
              <a:rPr lang="es-CO" sz="1800" dirty="0">
                <a:effectLst/>
                <a:latin typeface="Calibri" panose="020F0502020204030204" pitchFamily="34" charset="0"/>
                <a:ea typeface="Calibri" panose="020F0502020204030204" pitchFamily="34" charset="0"/>
                <a:cs typeface="Times New Roman" panose="02020603050405020304" pitchFamily="18" charset="0"/>
              </a:rPr>
              <a:t>Utilicen los comandos de navegación proporcionados en la interfaz para moverse entre los escenarios (por ejemplo: "Ir al Puente de Mando").</a:t>
            </a:r>
          </a:p>
        </p:txBody>
      </p:sp>
    </p:spTree>
    <p:extLst>
      <p:ext uri="{BB962C8B-B14F-4D97-AF65-F5344CB8AC3E}">
        <p14:creationId xmlns:p14="http://schemas.microsoft.com/office/powerpoint/2010/main" val="267194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ABBA4D5E-D1D3-A299-52CC-2CDC360EE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1146" y="484125"/>
            <a:ext cx="8397863" cy="5598576"/>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B35795BB-6DFB-C643-37F9-EA1B1E206AE5}"/>
              </a:ext>
            </a:extLst>
          </p:cNvPr>
          <p:cNvSpPr/>
          <p:nvPr/>
        </p:nvSpPr>
        <p:spPr>
          <a:xfrm>
            <a:off x="0" y="0"/>
            <a:ext cx="1219200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dirty="0" err="1">
                <a:solidFill>
                  <a:schemeClr val="tx1"/>
                </a:solidFill>
                <a:latin typeface="Algerian" panose="04020705040A02060702" pitchFamily="82" charset="0"/>
              </a:rPr>
              <a:t>Girald-Games</a:t>
            </a:r>
            <a:r>
              <a:rPr lang="es-CO" dirty="0">
                <a:solidFill>
                  <a:schemeClr val="tx1"/>
                </a:solidFill>
                <a:latin typeface="Algerian" panose="04020705040A02060702" pitchFamily="82" charset="0"/>
              </a:rPr>
              <a:t> -  </a:t>
            </a:r>
            <a:r>
              <a:rPr lang="es-MX" b="0" i="0" dirty="0">
                <a:solidFill>
                  <a:schemeClr val="tx1"/>
                </a:solidFill>
                <a:effectLst/>
                <a:latin typeface="Algerian" panose="04020705040A02060702" pitchFamily="82" charset="0"/>
              </a:rPr>
              <a:t>Captain </a:t>
            </a:r>
            <a:r>
              <a:rPr lang="es-MX" b="0" i="0" dirty="0" err="1">
                <a:solidFill>
                  <a:schemeClr val="tx1"/>
                </a:solidFill>
                <a:effectLst/>
                <a:latin typeface="Algerian" panose="04020705040A02060702" pitchFamily="82" charset="0"/>
              </a:rPr>
              <a:t>One's</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Last</a:t>
            </a:r>
            <a:r>
              <a:rPr lang="es-MX" b="0" i="0" dirty="0">
                <a:solidFill>
                  <a:schemeClr val="tx1"/>
                </a:solidFill>
                <a:effectLst/>
                <a:latin typeface="Algerian" panose="04020705040A02060702" pitchFamily="82" charset="0"/>
              </a:rPr>
              <a:t> </a:t>
            </a:r>
            <a:r>
              <a:rPr lang="es-MX" b="0" i="0" dirty="0" err="1">
                <a:solidFill>
                  <a:schemeClr val="tx1"/>
                </a:solidFill>
                <a:effectLst/>
                <a:latin typeface="Algerian" panose="04020705040A02060702" pitchFamily="82" charset="0"/>
              </a:rPr>
              <a:t>Voyage</a:t>
            </a:r>
            <a:endParaRPr lang="es-CO" dirty="0">
              <a:solidFill>
                <a:schemeClr val="tx1"/>
              </a:solidFill>
              <a:latin typeface="Algerian" panose="04020705040A02060702" pitchFamily="82" charset="0"/>
            </a:endParaRPr>
          </a:p>
        </p:txBody>
      </p:sp>
      <p:sp>
        <p:nvSpPr>
          <p:cNvPr id="3" name="Rectángulo 2">
            <a:extLst>
              <a:ext uri="{FF2B5EF4-FFF2-40B4-BE49-F238E27FC236}">
                <a16:creationId xmlns:a16="http://schemas.microsoft.com/office/drawing/2014/main" id="{F39711CF-E43A-48A6-D12B-2D0DBBF2B28A}"/>
              </a:ext>
            </a:extLst>
          </p:cNvPr>
          <p:cNvSpPr/>
          <p:nvPr/>
        </p:nvSpPr>
        <p:spPr>
          <a:xfrm>
            <a:off x="0" y="502920"/>
            <a:ext cx="2679405" cy="6355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B6404FE7-EC9F-5331-8A82-83A749174FC6}"/>
              </a:ext>
            </a:extLst>
          </p:cNvPr>
          <p:cNvSpPr/>
          <p:nvPr/>
        </p:nvSpPr>
        <p:spPr>
          <a:xfrm>
            <a:off x="2679405" y="6028467"/>
            <a:ext cx="8257242" cy="814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CFDC0CB4-8825-2513-00CC-2D1705D35653}"/>
              </a:ext>
            </a:extLst>
          </p:cNvPr>
          <p:cNvSpPr/>
          <p:nvPr/>
        </p:nvSpPr>
        <p:spPr>
          <a:xfrm>
            <a:off x="10781412" y="502919"/>
            <a:ext cx="1410588" cy="6355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CO" dirty="0"/>
              <a:t>Objetos encontrados</a:t>
            </a:r>
          </a:p>
        </p:txBody>
      </p:sp>
      <p:sp>
        <p:nvSpPr>
          <p:cNvPr id="10" name="Rectángulo: biselado 9">
            <a:extLst>
              <a:ext uri="{FF2B5EF4-FFF2-40B4-BE49-F238E27FC236}">
                <a16:creationId xmlns:a16="http://schemas.microsoft.com/office/drawing/2014/main" id="{59C96F10-01C1-41B4-CB91-162FADFCF984}"/>
              </a:ext>
            </a:extLst>
          </p:cNvPr>
          <p:cNvSpPr/>
          <p:nvPr/>
        </p:nvSpPr>
        <p:spPr>
          <a:xfrm>
            <a:off x="374532" y="1228725"/>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E1</a:t>
            </a:r>
          </a:p>
        </p:txBody>
      </p:sp>
      <p:sp>
        <p:nvSpPr>
          <p:cNvPr id="11" name="Rectángulo: biselado 10">
            <a:extLst>
              <a:ext uri="{FF2B5EF4-FFF2-40B4-BE49-F238E27FC236}">
                <a16:creationId xmlns:a16="http://schemas.microsoft.com/office/drawing/2014/main" id="{7CE872E2-9CE1-E713-453B-8656F00FB127}"/>
              </a:ext>
            </a:extLst>
          </p:cNvPr>
          <p:cNvSpPr/>
          <p:nvPr/>
        </p:nvSpPr>
        <p:spPr>
          <a:xfrm>
            <a:off x="401202" y="3872865"/>
            <a:ext cx="1931670" cy="902970"/>
          </a:xfrm>
          <a:prstGeom prst="beve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E3</a:t>
            </a:r>
          </a:p>
        </p:txBody>
      </p:sp>
      <p:sp>
        <p:nvSpPr>
          <p:cNvPr id="12" name="Rectángulo: biselado 11">
            <a:extLst>
              <a:ext uri="{FF2B5EF4-FFF2-40B4-BE49-F238E27FC236}">
                <a16:creationId xmlns:a16="http://schemas.microsoft.com/office/drawing/2014/main" id="{D89F7257-A665-4021-E1A5-EBC6251E1D6A}"/>
              </a:ext>
            </a:extLst>
          </p:cNvPr>
          <p:cNvSpPr/>
          <p:nvPr/>
        </p:nvSpPr>
        <p:spPr>
          <a:xfrm>
            <a:off x="366910" y="2526030"/>
            <a:ext cx="1931670" cy="902970"/>
          </a:xfrm>
          <a:prstGeom prst="bevel">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s-CO" dirty="0"/>
              <a:t>Top </a:t>
            </a:r>
            <a:r>
              <a:rPr lang="es-CO" dirty="0" err="1"/>
              <a:t>Secret</a:t>
            </a:r>
            <a:endParaRPr lang="es-CO" dirty="0"/>
          </a:p>
          <a:p>
            <a:pPr algn="ctr"/>
            <a:r>
              <a:rPr lang="es-CO" dirty="0"/>
              <a:t>E2</a:t>
            </a:r>
          </a:p>
        </p:txBody>
      </p:sp>
      <p:sp>
        <p:nvSpPr>
          <p:cNvPr id="13" name="Flecha: a la derecha 12">
            <a:hlinkClick r:id="rId5" action="ppaction://hlinksldjump"/>
            <a:extLst>
              <a:ext uri="{FF2B5EF4-FFF2-40B4-BE49-F238E27FC236}">
                <a16:creationId xmlns:a16="http://schemas.microsoft.com/office/drawing/2014/main" id="{88228E2D-B90C-ADBD-73E6-C2877A99394A}"/>
              </a:ext>
            </a:extLst>
          </p:cNvPr>
          <p:cNvSpPr/>
          <p:nvPr/>
        </p:nvSpPr>
        <p:spPr>
          <a:xfrm>
            <a:off x="6943060"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6" name="Flecha: a la derecha 15">
            <a:hlinkClick r:id="rId6" action="ppaction://hlinksldjump"/>
            <a:extLst>
              <a:ext uri="{FF2B5EF4-FFF2-40B4-BE49-F238E27FC236}">
                <a16:creationId xmlns:a16="http://schemas.microsoft.com/office/drawing/2014/main" id="{054C4930-1278-8251-1E44-B535508E8BB1}"/>
              </a:ext>
            </a:extLst>
          </p:cNvPr>
          <p:cNvSpPr/>
          <p:nvPr/>
        </p:nvSpPr>
        <p:spPr>
          <a:xfrm flipH="1">
            <a:off x="5687705" y="6211271"/>
            <a:ext cx="607741" cy="50292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CO"/>
          </a:p>
        </p:txBody>
      </p:sp>
      <p:sp>
        <p:nvSpPr>
          <p:cNvPr id="14" name="Cara sonriente 13">
            <a:extLst>
              <a:ext uri="{FF2B5EF4-FFF2-40B4-BE49-F238E27FC236}">
                <a16:creationId xmlns:a16="http://schemas.microsoft.com/office/drawing/2014/main" id="{D42C509A-EE93-41B5-A713-0AFF42F5A72C}"/>
              </a:ext>
            </a:extLst>
          </p:cNvPr>
          <p:cNvSpPr/>
          <p:nvPr/>
        </p:nvSpPr>
        <p:spPr>
          <a:xfrm>
            <a:off x="11310375" y="146072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id="{BB47ABE3-4197-1038-7151-5E0F0B9F92BF}"/>
              </a:ext>
            </a:extLst>
          </p:cNvPr>
          <p:cNvSpPr txBox="1"/>
          <p:nvPr/>
        </p:nvSpPr>
        <p:spPr>
          <a:xfrm>
            <a:off x="11122785" y="1876663"/>
            <a:ext cx="747320" cy="369332"/>
          </a:xfrm>
          <a:prstGeom prst="rect">
            <a:avLst/>
          </a:prstGeom>
          <a:noFill/>
        </p:spPr>
        <p:txBody>
          <a:bodyPr wrap="none" rtlCol="0">
            <a:spAutoFit/>
          </a:bodyPr>
          <a:lstStyle/>
          <a:p>
            <a:r>
              <a:rPr lang="es-CO" dirty="0" err="1"/>
              <a:t>Letter</a:t>
            </a:r>
            <a:endParaRPr lang="es-CO" dirty="0"/>
          </a:p>
        </p:txBody>
      </p:sp>
      <p:sp>
        <p:nvSpPr>
          <p:cNvPr id="25" name="Cara sonriente 24">
            <a:extLst>
              <a:ext uri="{FF2B5EF4-FFF2-40B4-BE49-F238E27FC236}">
                <a16:creationId xmlns:a16="http://schemas.microsoft.com/office/drawing/2014/main" id="{11E42CC8-CA2E-48BE-0BDD-3E7BD21DBC5B}"/>
              </a:ext>
            </a:extLst>
          </p:cNvPr>
          <p:cNvSpPr/>
          <p:nvPr/>
        </p:nvSpPr>
        <p:spPr>
          <a:xfrm>
            <a:off x="11310375" y="3441256"/>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6" name="CuadroTexto 25">
            <a:extLst>
              <a:ext uri="{FF2B5EF4-FFF2-40B4-BE49-F238E27FC236}">
                <a16:creationId xmlns:a16="http://schemas.microsoft.com/office/drawing/2014/main" id="{78940140-05D0-3F75-FA16-27094674712F}"/>
              </a:ext>
            </a:extLst>
          </p:cNvPr>
          <p:cNvSpPr txBox="1"/>
          <p:nvPr/>
        </p:nvSpPr>
        <p:spPr>
          <a:xfrm>
            <a:off x="11072291" y="3857198"/>
            <a:ext cx="848309" cy="369332"/>
          </a:xfrm>
          <a:prstGeom prst="rect">
            <a:avLst/>
          </a:prstGeom>
          <a:noFill/>
        </p:spPr>
        <p:txBody>
          <a:bodyPr wrap="none" rtlCol="0">
            <a:spAutoFit/>
          </a:bodyPr>
          <a:lstStyle/>
          <a:p>
            <a:r>
              <a:rPr lang="es-CO" dirty="0"/>
              <a:t>Picture</a:t>
            </a:r>
          </a:p>
        </p:txBody>
      </p:sp>
      <p:sp>
        <p:nvSpPr>
          <p:cNvPr id="28" name="Cara sonriente 27">
            <a:extLst>
              <a:ext uri="{FF2B5EF4-FFF2-40B4-BE49-F238E27FC236}">
                <a16:creationId xmlns:a16="http://schemas.microsoft.com/office/drawing/2014/main" id="{A1776934-47AF-232C-92CA-83A64EA6A880}"/>
              </a:ext>
            </a:extLst>
          </p:cNvPr>
          <p:cNvSpPr/>
          <p:nvPr/>
        </p:nvSpPr>
        <p:spPr>
          <a:xfrm>
            <a:off x="11310375" y="2458941"/>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29" name="CuadroTexto 28">
            <a:extLst>
              <a:ext uri="{FF2B5EF4-FFF2-40B4-BE49-F238E27FC236}">
                <a16:creationId xmlns:a16="http://schemas.microsoft.com/office/drawing/2014/main" id="{317F2067-3576-AFBE-DFD7-5236A31D2638}"/>
              </a:ext>
            </a:extLst>
          </p:cNvPr>
          <p:cNvSpPr txBox="1"/>
          <p:nvPr/>
        </p:nvSpPr>
        <p:spPr>
          <a:xfrm>
            <a:off x="11029010" y="2874883"/>
            <a:ext cx="934871" cy="369332"/>
          </a:xfrm>
          <a:prstGeom prst="rect">
            <a:avLst/>
          </a:prstGeom>
          <a:noFill/>
        </p:spPr>
        <p:txBody>
          <a:bodyPr wrap="none" rtlCol="0">
            <a:spAutoFit/>
          </a:bodyPr>
          <a:lstStyle/>
          <a:p>
            <a:r>
              <a:rPr lang="es-CO" dirty="0"/>
              <a:t>Country</a:t>
            </a:r>
          </a:p>
        </p:txBody>
      </p:sp>
      <p:sp>
        <p:nvSpPr>
          <p:cNvPr id="30" name="Cara sonriente 29">
            <a:extLst>
              <a:ext uri="{FF2B5EF4-FFF2-40B4-BE49-F238E27FC236}">
                <a16:creationId xmlns:a16="http://schemas.microsoft.com/office/drawing/2014/main" id="{664EAA41-6825-2F28-A397-C8C3AA99600A}"/>
              </a:ext>
            </a:extLst>
          </p:cNvPr>
          <p:cNvSpPr/>
          <p:nvPr/>
        </p:nvSpPr>
        <p:spPr>
          <a:xfrm>
            <a:off x="11310375" y="4353907"/>
            <a:ext cx="372140" cy="361507"/>
          </a:xfrm>
          <a:prstGeom prst="smileyFac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dirty="0"/>
          </a:p>
        </p:txBody>
      </p:sp>
      <p:sp>
        <p:nvSpPr>
          <p:cNvPr id="31" name="CuadroTexto 30">
            <a:extLst>
              <a:ext uri="{FF2B5EF4-FFF2-40B4-BE49-F238E27FC236}">
                <a16:creationId xmlns:a16="http://schemas.microsoft.com/office/drawing/2014/main" id="{D5C42FF3-E7B8-C139-69B3-9E43CF3A514A}"/>
              </a:ext>
            </a:extLst>
          </p:cNvPr>
          <p:cNvSpPr txBox="1"/>
          <p:nvPr/>
        </p:nvSpPr>
        <p:spPr>
          <a:xfrm>
            <a:off x="11063474" y="4769849"/>
            <a:ext cx="865943" cy="369332"/>
          </a:xfrm>
          <a:prstGeom prst="rect">
            <a:avLst/>
          </a:prstGeom>
          <a:noFill/>
        </p:spPr>
        <p:txBody>
          <a:bodyPr wrap="none" rtlCol="0">
            <a:spAutoFit/>
          </a:bodyPr>
          <a:lstStyle/>
          <a:p>
            <a:r>
              <a:rPr lang="es-CO" dirty="0"/>
              <a:t>Movies</a:t>
            </a:r>
          </a:p>
        </p:txBody>
      </p:sp>
      <p:pic>
        <p:nvPicPr>
          <p:cNvPr id="4" name="introduction">
            <a:hlinkClick r:id="" action="ppaction://media"/>
            <a:extLst>
              <a:ext uri="{FF2B5EF4-FFF2-40B4-BE49-F238E27FC236}">
                <a16:creationId xmlns:a16="http://schemas.microsoft.com/office/drawing/2014/main" id="{612FE09C-96DD-69F9-E81D-5086C2CD52F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107398" y="531434"/>
            <a:ext cx="5497033" cy="5497033"/>
          </a:xfrm>
          <a:prstGeom prst="rect">
            <a:avLst/>
          </a:prstGeom>
        </p:spPr>
      </p:pic>
    </p:spTree>
    <p:extLst>
      <p:ext uri="{BB962C8B-B14F-4D97-AF65-F5344CB8AC3E}">
        <p14:creationId xmlns:p14="http://schemas.microsoft.com/office/powerpoint/2010/main" val="88804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2178</TotalTime>
  <Words>2560</Words>
  <Application>Microsoft Office PowerPoint</Application>
  <PresentationFormat>Panorámica</PresentationFormat>
  <Paragraphs>474</Paragraphs>
  <Slides>32</Slides>
  <Notes>0</Notes>
  <HiddenSlides>0</HiddenSlides>
  <MMClips>2</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32</vt:i4>
      </vt:variant>
    </vt:vector>
  </HeadingPairs>
  <TitlesOfParts>
    <vt:vector size="40" baseType="lpstr">
      <vt:lpstr>Algerian</vt:lpstr>
      <vt:lpstr>Arial</vt:lpstr>
      <vt:lpstr>Calibri</vt:lpstr>
      <vt:lpstr>Calibri Light</vt:lpstr>
      <vt:lpstr>Google Sans Mono</vt:lpstr>
      <vt:lpstr>Roboto</vt:lpstr>
      <vt:lpstr>Söhne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Eduardo Giraldo</dc:creator>
  <cp:lastModifiedBy>Eduardo Giraldo</cp:lastModifiedBy>
  <cp:revision>2</cp:revision>
  <dcterms:created xsi:type="dcterms:W3CDTF">2023-09-12T00:58:23Z</dcterms:created>
  <dcterms:modified xsi:type="dcterms:W3CDTF">2023-09-14T11:14:09Z</dcterms:modified>
</cp:coreProperties>
</file>